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sldIdLst>
    <p:sldId id="270" r:id="rId2"/>
    <p:sldId id="459" r:id="rId3"/>
    <p:sldId id="457" r:id="rId4"/>
    <p:sldId id="473" r:id="rId5"/>
    <p:sldId id="490" r:id="rId6"/>
    <p:sldId id="489" r:id="rId7"/>
    <p:sldId id="491" r:id="rId8"/>
    <p:sldId id="492" r:id="rId9"/>
    <p:sldId id="493" r:id="rId10"/>
    <p:sldId id="494" r:id="rId11"/>
    <p:sldId id="496" r:id="rId12"/>
    <p:sldId id="477" r:id="rId13"/>
    <p:sldId id="485" r:id="rId14"/>
    <p:sldId id="487" r:id="rId15"/>
    <p:sldId id="486" r:id="rId16"/>
    <p:sldId id="488" r:id="rId17"/>
    <p:sldId id="495" r:id="rId18"/>
    <p:sldId id="480" r:id="rId19"/>
    <p:sldId id="481" r:id="rId20"/>
    <p:sldId id="474" r:id="rId21"/>
    <p:sldId id="475" r:id="rId22"/>
    <p:sldId id="436" r:id="rId23"/>
    <p:sldId id="456" r:id="rId24"/>
    <p:sldId id="453" r:id="rId25"/>
  </p:sldIdLst>
  <p:sldSz cx="9144000" cy="5143500" type="screen16x9"/>
  <p:notesSz cx="6858000" cy="9144000"/>
  <p:defaultTextStyle>
    <a:defPPr>
      <a:defRPr lang="en-US"/>
    </a:defPPr>
    <a:lvl1pPr algn="l" rtl="0" fontAlgn="base">
      <a:spcBef>
        <a:spcPct val="0"/>
      </a:spcBef>
      <a:spcAft>
        <a:spcPct val="0"/>
      </a:spcAft>
      <a:defRPr sz="2400" kern="1200">
        <a:solidFill>
          <a:schemeClr val="tx1"/>
        </a:solidFill>
        <a:latin typeface="Arial" charset="0"/>
        <a:ea typeface="ヒラギノ角ゴ Pro W3" charset="-128"/>
        <a:cs typeface="+mn-cs"/>
      </a:defRPr>
    </a:lvl1pPr>
    <a:lvl2pPr marL="457200" algn="l" rtl="0" fontAlgn="base">
      <a:spcBef>
        <a:spcPct val="0"/>
      </a:spcBef>
      <a:spcAft>
        <a:spcPct val="0"/>
      </a:spcAft>
      <a:defRPr sz="2400" kern="1200">
        <a:solidFill>
          <a:schemeClr val="tx1"/>
        </a:solidFill>
        <a:latin typeface="Arial" charset="0"/>
        <a:ea typeface="ヒラギノ角ゴ Pro W3" charset="-128"/>
        <a:cs typeface="+mn-cs"/>
      </a:defRPr>
    </a:lvl2pPr>
    <a:lvl3pPr marL="914400" algn="l" rtl="0" fontAlgn="base">
      <a:spcBef>
        <a:spcPct val="0"/>
      </a:spcBef>
      <a:spcAft>
        <a:spcPct val="0"/>
      </a:spcAft>
      <a:defRPr sz="2400" kern="1200">
        <a:solidFill>
          <a:schemeClr val="tx1"/>
        </a:solidFill>
        <a:latin typeface="Arial" charset="0"/>
        <a:ea typeface="ヒラギノ角ゴ Pro W3" charset="-128"/>
        <a:cs typeface="+mn-cs"/>
      </a:defRPr>
    </a:lvl3pPr>
    <a:lvl4pPr marL="1371600" algn="l" rtl="0" fontAlgn="base">
      <a:spcBef>
        <a:spcPct val="0"/>
      </a:spcBef>
      <a:spcAft>
        <a:spcPct val="0"/>
      </a:spcAft>
      <a:defRPr sz="2400" kern="1200">
        <a:solidFill>
          <a:schemeClr val="tx1"/>
        </a:solidFill>
        <a:latin typeface="Arial" charset="0"/>
        <a:ea typeface="ヒラギノ角ゴ Pro W3" charset="-128"/>
        <a:cs typeface="+mn-cs"/>
      </a:defRPr>
    </a:lvl4pPr>
    <a:lvl5pPr marL="1828800" algn="l" rtl="0" fontAlgn="base">
      <a:spcBef>
        <a:spcPct val="0"/>
      </a:spcBef>
      <a:spcAft>
        <a:spcPct val="0"/>
      </a:spcAft>
      <a:defRPr sz="2400" kern="1200">
        <a:solidFill>
          <a:schemeClr val="tx1"/>
        </a:solidFill>
        <a:latin typeface="Arial" charset="0"/>
        <a:ea typeface="ヒラギノ角ゴ Pro W3" charset="-128"/>
        <a:cs typeface="+mn-cs"/>
      </a:defRPr>
    </a:lvl5pPr>
    <a:lvl6pPr marL="2286000" algn="l" defTabSz="914400" rtl="0" eaLnBrk="1" latinLnBrk="0" hangingPunct="1">
      <a:defRPr sz="2400" kern="1200">
        <a:solidFill>
          <a:schemeClr val="tx1"/>
        </a:solidFill>
        <a:latin typeface="Arial" charset="0"/>
        <a:ea typeface="ヒラギノ角ゴ Pro W3" charset="-128"/>
        <a:cs typeface="+mn-cs"/>
      </a:defRPr>
    </a:lvl6pPr>
    <a:lvl7pPr marL="2743200" algn="l" defTabSz="914400" rtl="0" eaLnBrk="1" latinLnBrk="0" hangingPunct="1">
      <a:defRPr sz="2400" kern="1200">
        <a:solidFill>
          <a:schemeClr val="tx1"/>
        </a:solidFill>
        <a:latin typeface="Arial" charset="0"/>
        <a:ea typeface="ヒラギノ角ゴ Pro W3" charset="-128"/>
        <a:cs typeface="+mn-cs"/>
      </a:defRPr>
    </a:lvl7pPr>
    <a:lvl8pPr marL="3200400" algn="l" defTabSz="914400" rtl="0" eaLnBrk="1" latinLnBrk="0" hangingPunct="1">
      <a:defRPr sz="2400" kern="1200">
        <a:solidFill>
          <a:schemeClr val="tx1"/>
        </a:solidFill>
        <a:latin typeface="Arial" charset="0"/>
        <a:ea typeface="ヒラギノ角ゴ Pro W3" charset="-128"/>
        <a:cs typeface="+mn-cs"/>
      </a:defRPr>
    </a:lvl8pPr>
    <a:lvl9pPr marL="3657600" algn="l" defTabSz="914400" rtl="0" eaLnBrk="1" latinLnBrk="0" hangingPunct="1">
      <a:defRPr sz="2400" kern="1200">
        <a:solidFill>
          <a:schemeClr val="tx1"/>
        </a:solidFill>
        <a:latin typeface="Arial" charset="0"/>
        <a:ea typeface="ヒラギノ角ゴ Pro W3"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54545"/>
    <a:srgbClr val="3A3A3A"/>
    <a:srgbClr val="2B2B2B"/>
    <a:srgbClr val="E6E6E6"/>
    <a:srgbClr val="EBEBEB"/>
    <a:srgbClr val="616161"/>
    <a:srgbClr val="AEAEAE"/>
    <a:srgbClr val="9E9E9E"/>
    <a:srgbClr val="0E0D18"/>
    <a:srgbClr val="FFF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AD5701-601C-DE42-8ADE-F5F306427EA5}" v="1150" dt="2020-12-16T21:39:52.2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948"/>
    <p:restoredTop sz="74398"/>
  </p:normalViewPr>
  <p:slideViewPr>
    <p:cSldViewPr>
      <p:cViewPr varScale="1">
        <p:scale>
          <a:sx n="127" d="100"/>
          <a:sy n="127" d="100"/>
        </p:scale>
        <p:origin x="432" y="176"/>
      </p:cViewPr>
      <p:guideLst/>
    </p:cSldViewPr>
  </p:slideViewPr>
  <p:outlineViewPr>
    <p:cViewPr>
      <p:scale>
        <a:sx n="33" d="100"/>
        <a:sy n="33" d="100"/>
      </p:scale>
      <p:origin x="0" y="0"/>
    </p:cViewPr>
  </p:outlineViewPr>
  <p:notesTextViewPr>
    <p:cViewPr>
      <p:scale>
        <a:sx n="1" d="1"/>
        <a:sy n="1" d="1"/>
      </p:scale>
      <p:origin x="0" y="-496"/>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Trimble (PGR)" userId="5ce39da7-de03-4a15-bd72-9f3d6ef98926" providerId="ADAL" clId="{47AD5701-601C-DE42-8ADE-F5F306427EA5}"/>
    <pc:docChg chg="undo redo custSel addSld delSld modSld sldOrd modShowInfo">
      <pc:chgData name="James Trimble (PGR)" userId="5ce39da7-de03-4a15-bd72-9f3d6ef98926" providerId="ADAL" clId="{47AD5701-601C-DE42-8ADE-F5F306427EA5}" dt="2020-12-16T22:21:36.259" v="4237" actId="2744"/>
      <pc:docMkLst>
        <pc:docMk/>
      </pc:docMkLst>
      <pc:sldChg chg="addSp delSp modSp modTransition modAnim modNotesTx">
        <pc:chgData name="James Trimble (PGR)" userId="5ce39da7-de03-4a15-bd72-9f3d6ef98926" providerId="ADAL" clId="{47AD5701-601C-DE42-8ADE-F5F306427EA5}" dt="2020-12-16T21:39:52.251" v="4235"/>
        <pc:sldMkLst>
          <pc:docMk/>
          <pc:sldMk cId="587772221" sldId="270"/>
        </pc:sldMkLst>
        <pc:picChg chg="add del mod">
          <ac:chgData name="James Trimble (PGR)" userId="5ce39da7-de03-4a15-bd72-9f3d6ef98926" providerId="ADAL" clId="{47AD5701-601C-DE42-8ADE-F5F306427EA5}" dt="2020-12-16T21:16:13.038" v="4222"/>
          <ac:picMkLst>
            <pc:docMk/>
            <pc:sldMk cId="587772221" sldId="270"/>
            <ac:picMk id="3" creationId="{29A9B34F-787E-BA40-9088-59C0570E4EB2}"/>
          </ac:picMkLst>
        </pc:picChg>
        <pc:picChg chg="add del mod">
          <ac:chgData name="James Trimble (PGR)" userId="5ce39da7-de03-4a15-bd72-9f3d6ef98926" providerId="ADAL" clId="{47AD5701-601C-DE42-8ADE-F5F306427EA5}" dt="2020-12-16T09:57:27.011" v="4206"/>
          <ac:picMkLst>
            <pc:docMk/>
            <pc:sldMk cId="587772221" sldId="270"/>
            <ac:picMk id="3" creationId="{912312D1-5AE7-2C4B-A8CC-259BA2B3C705}"/>
          </ac:picMkLst>
        </pc:picChg>
        <pc:picChg chg="add del mod">
          <ac:chgData name="James Trimble (PGR)" userId="5ce39da7-de03-4a15-bd72-9f3d6ef98926" providerId="ADAL" clId="{47AD5701-601C-DE42-8ADE-F5F306427EA5}" dt="2020-12-16T21:16:16.484" v="4223"/>
          <ac:picMkLst>
            <pc:docMk/>
            <pc:sldMk cId="587772221" sldId="270"/>
            <ac:picMk id="4" creationId="{0419F7D2-05A1-B040-A5BB-F4EBE22C3E8E}"/>
          </ac:picMkLst>
        </pc:picChg>
        <pc:picChg chg="del">
          <ac:chgData name="James Trimble (PGR)" userId="5ce39da7-de03-4a15-bd72-9f3d6ef98926" providerId="ADAL" clId="{47AD5701-601C-DE42-8ADE-F5F306427EA5}" dt="2020-12-14T21:07:03.232" v="126"/>
          <ac:picMkLst>
            <pc:docMk/>
            <pc:sldMk cId="587772221" sldId="270"/>
            <ac:picMk id="4" creationId="{2180A9BF-9EEE-0B44-981A-827DAA069A53}"/>
          </ac:picMkLst>
        </pc:picChg>
        <pc:picChg chg="add del mod">
          <ac:chgData name="James Trimble (PGR)" userId="5ce39da7-de03-4a15-bd72-9f3d6ef98926" providerId="ADAL" clId="{47AD5701-601C-DE42-8ADE-F5F306427EA5}" dt="2020-12-16T09:57:42.970" v="4207"/>
          <ac:picMkLst>
            <pc:docMk/>
            <pc:sldMk cId="587772221" sldId="270"/>
            <ac:picMk id="4" creationId="{5478B1D3-96C9-5E49-B258-8A829D279F92}"/>
          </ac:picMkLst>
        </pc:picChg>
        <pc:picChg chg="add del mod">
          <ac:chgData name="James Trimble (PGR)" userId="5ce39da7-de03-4a15-bd72-9f3d6ef98926" providerId="ADAL" clId="{47AD5701-601C-DE42-8ADE-F5F306427EA5}" dt="2020-12-16T09:59:52.839" v="4212"/>
          <ac:picMkLst>
            <pc:docMk/>
            <pc:sldMk cId="587772221" sldId="270"/>
            <ac:picMk id="5" creationId="{65BC184E-9BBE-8A4F-90FF-1356208E07CA}"/>
          </ac:picMkLst>
        </pc:picChg>
        <pc:picChg chg="add del mod">
          <ac:chgData name="James Trimble (PGR)" userId="5ce39da7-de03-4a15-bd72-9f3d6ef98926" providerId="ADAL" clId="{47AD5701-601C-DE42-8ADE-F5F306427EA5}" dt="2020-12-16T21:25:33.706" v="4234"/>
          <ac:picMkLst>
            <pc:docMk/>
            <pc:sldMk cId="587772221" sldId="270"/>
            <ac:picMk id="5" creationId="{F70E2B74-C944-9642-8A0C-442C6A53FB86}"/>
          </ac:picMkLst>
        </pc:picChg>
        <pc:picChg chg="add del mod">
          <ac:chgData name="James Trimble (PGR)" userId="5ce39da7-de03-4a15-bd72-9f3d6ef98926" providerId="ADAL" clId="{47AD5701-601C-DE42-8ADE-F5F306427EA5}" dt="2020-12-16T21:02:52.975" v="4216"/>
          <ac:picMkLst>
            <pc:docMk/>
            <pc:sldMk cId="587772221" sldId="270"/>
            <ac:picMk id="8" creationId="{E08648FD-108C-B042-B8AD-9A263F5696FB}"/>
          </ac:picMkLst>
        </pc:picChg>
        <pc:picChg chg="add del mod">
          <ac:chgData name="James Trimble (PGR)" userId="5ce39da7-de03-4a15-bd72-9f3d6ef98926" providerId="ADAL" clId="{47AD5701-601C-DE42-8ADE-F5F306427EA5}" dt="2020-12-16T21:39:52.251" v="4235"/>
          <ac:picMkLst>
            <pc:docMk/>
            <pc:sldMk cId="587772221" sldId="270"/>
            <ac:picMk id="10" creationId="{69414B37-A762-CF4A-826C-3DF80F610D93}"/>
          </ac:picMkLst>
        </pc:picChg>
        <pc:picChg chg="add mod">
          <ac:chgData name="James Trimble (PGR)" userId="5ce39da7-de03-4a15-bd72-9f3d6ef98926" providerId="ADAL" clId="{47AD5701-601C-DE42-8ADE-F5F306427EA5}" dt="2020-12-16T21:39:52.251" v="4235"/>
          <ac:picMkLst>
            <pc:docMk/>
            <pc:sldMk cId="587772221" sldId="270"/>
            <ac:picMk id="11" creationId="{21A17966-C195-A04B-B0D8-8A1D149BFE4D}"/>
          </ac:picMkLst>
        </pc:picChg>
      </pc:sldChg>
      <pc:sldChg chg="addSp delSp modSp modTransition modAnim">
        <pc:chgData name="James Trimble (PGR)" userId="5ce39da7-de03-4a15-bd72-9f3d6ef98926" providerId="ADAL" clId="{47AD5701-601C-DE42-8ADE-F5F306427EA5}" dt="2020-12-16T21:39:52.251" v="4235"/>
        <pc:sldMkLst>
          <pc:docMk/>
          <pc:sldMk cId="2083895208" sldId="436"/>
        </pc:sldMkLst>
        <pc:picChg chg="del">
          <ac:chgData name="James Trimble (PGR)" userId="5ce39da7-de03-4a15-bd72-9f3d6ef98926" providerId="ADAL" clId="{47AD5701-601C-DE42-8ADE-F5F306427EA5}" dt="2020-12-14T21:07:03.232" v="126"/>
          <ac:picMkLst>
            <pc:docMk/>
            <pc:sldMk cId="2083895208" sldId="436"/>
            <ac:picMk id="2" creationId="{3DAD3C26-9D63-E14B-AAD1-0E978E7692FB}"/>
          </ac:picMkLst>
        </pc:picChg>
        <pc:picChg chg="add del mod">
          <ac:chgData name="James Trimble (PGR)" userId="5ce39da7-de03-4a15-bd72-9f3d6ef98926" providerId="ADAL" clId="{47AD5701-601C-DE42-8ADE-F5F306427EA5}" dt="2020-12-16T21:02:52.975" v="4216"/>
          <ac:picMkLst>
            <pc:docMk/>
            <pc:sldMk cId="2083895208" sldId="436"/>
            <ac:picMk id="2" creationId="{F7183303-DA8F-514E-A83C-3F960C1E497A}"/>
          </ac:picMkLst>
        </pc:picChg>
        <pc:picChg chg="add mod">
          <ac:chgData name="James Trimble (PGR)" userId="5ce39da7-de03-4a15-bd72-9f3d6ef98926" providerId="ADAL" clId="{47AD5701-601C-DE42-8ADE-F5F306427EA5}" dt="2020-12-16T21:39:52.251" v="4235"/>
          <ac:picMkLst>
            <pc:docMk/>
            <pc:sldMk cId="2083895208" sldId="436"/>
            <ac:picMk id="3" creationId="{6D3A6F32-C981-4B4B-8B24-C740D2509596}"/>
          </ac:picMkLst>
        </pc:picChg>
      </pc:sldChg>
      <pc:sldChg chg="delSp ord modTransition modAnim">
        <pc:chgData name="James Trimble (PGR)" userId="5ce39da7-de03-4a15-bd72-9f3d6ef98926" providerId="ADAL" clId="{47AD5701-601C-DE42-8ADE-F5F306427EA5}" dt="2020-12-16T21:16:18.821" v="4224"/>
        <pc:sldMkLst>
          <pc:docMk/>
          <pc:sldMk cId="80946496" sldId="453"/>
        </pc:sldMkLst>
        <pc:picChg chg="del">
          <ac:chgData name="James Trimble (PGR)" userId="5ce39da7-de03-4a15-bd72-9f3d6ef98926" providerId="ADAL" clId="{47AD5701-601C-DE42-8ADE-F5F306427EA5}" dt="2020-12-14T21:07:03.232" v="126"/>
          <ac:picMkLst>
            <pc:docMk/>
            <pc:sldMk cId="80946496" sldId="453"/>
            <ac:picMk id="179" creationId="{B1DFE9D0-7F73-8445-B313-B75867D5F448}"/>
          </ac:picMkLst>
        </pc:picChg>
      </pc:sldChg>
      <pc:sldChg chg="del">
        <pc:chgData name="James Trimble (PGR)" userId="5ce39da7-de03-4a15-bd72-9f3d6ef98926" providerId="ADAL" clId="{47AD5701-601C-DE42-8ADE-F5F306427EA5}" dt="2020-12-14T21:06:43.227" v="124" actId="2696"/>
        <pc:sldMkLst>
          <pc:docMk/>
          <pc:sldMk cId="714917775" sldId="454"/>
        </pc:sldMkLst>
      </pc:sldChg>
      <pc:sldChg chg="delSp del modTransition modAnim">
        <pc:chgData name="James Trimble (PGR)" userId="5ce39da7-de03-4a15-bd72-9f3d6ef98926" providerId="ADAL" clId="{47AD5701-601C-DE42-8ADE-F5F306427EA5}" dt="2020-12-15T11:47:02.919" v="620" actId="2696"/>
        <pc:sldMkLst>
          <pc:docMk/>
          <pc:sldMk cId="1648010597" sldId="455"/>
        </pc:sldMkLst>
        <pc:picChg chg="del">
          <ac:chgData name="James Trimble (PGR)" userId="5ce39da7-de03-4a15-bd72-9f3d6ef98926" providerId="ADAL" clId="{47AD5701-601C-DE42-8ADE-F5F306427EA5}" dt="2020-12-14T21:07:03.232" v="126"/>
          <ac:picMkLst>
            <pc:docMk/>
            <pc:sldMk cId="1648010597" sldId="455"/>
            <ac:picMk id="52" creationId="{7C252B44-532B-1148-9C80-058FD46EE923}"/>
          </ac:picMkLst>
        </pc:picChg>
      </pc:sldChg>
      <pc:sldChg chg="delSp ord modTransition modAnim">
        <pc:chgData name="James Trimble (PGR)" userId="5ce39da7-de03-4a15-bd72-9f3d6ef98926" providerId="ADAL" clId="{47AD5701-601C-DE42-8ADE-F5F306427EA5}" dt="2020-12-16T21:16:18.821" v="4224"/>
        <pc:sldMkLst>
          <pc:docMk/>
          <pc:sldMk cId="2556991665" sldId="456"/>
        </pc:sldMkLst>
        <pc:picChg chg="del">
          <ac:chgData name="James Trimble (PGR)" userId="5ce39da7-de03-4a15-bd72-9f3d6ef98926" providerId="ADAL" clId="{47AD5701-601C-DE42-8ADE-F5F306427EA5}" dt="2020-12-14T21:07:03.232" v="126"/>
          <ac:picMkLst>
            <pc:docMk/>
            <pc:sldMk cId="2556991665" sldId="456"/>
            <ac:picMk id="161" creationId="{CEAAF461-9DBA-9F42-82A6-55101109054E}"/>
          </ac:picMkLst>
        </pc:picChg>
      </pc:sldChg>
      <pc:sldChg chg="addSp delSp modSp mod modTransition modAnim modNotesTx">
        <pc:chgData name="James Trimble (PGR)" userId="5ce39da7-de03-4a15-bd72-9f3d6ef98926" providerId="ADAL" clId="{47AD5701-601C-DE42-8ADE-F5F306427EA5}" dt="2020-12-16T21:39:52.251" v="4235"/>
        <pc:sldMkLst>
          <pc:docMk/>
          <pc:sldMk cId="578893887" sldId="457"/>
        </pc:sldMkLst>
        <pc:spChg chg="add mod">
          <ac:chgData name="James Trimble (PGR)" userId="5ce39da7-de03-4a15-bd72-9f3d6ef98926" providerId="ADAL" clId="{47AD5701-601C-DE42-8ADE-F5F306427EA5}" dt="2020-12-15T16:50:03.123" v="4086" actId="767"/>
          <ac:spMkLst>
            <pc:docMk/>
            <pc:sldMk cId="578893887" sldId="457"/>
            <ac:spMk id="3" creationId="{9F4517C4-282D-9A48-9127-23FB7AD9D156}"/>
          </ac:spMkLst>
        </pc:spChg>
        <pc:spChg chg="mod">
          <ac:chgData name="James Trimble (PGR)" userId="5ce39da7-de03-4a15-bd72-9f3d6ef98926" providerId="ADAL" clId="{47AD5701-601C-DE42-8ADE-F5F306427EA5}" dt="2020-12-16T21:04:54.669" v="4218" actId="20577"/>
          <ac:spMkLst>
            <pc:docMk/>
            <pc:sldMk cId="578893887" sldId="457"/>
            <ac:spMk id="5" creationId="{00000000-0000-0000-0000-000000000000}"/>
          </ac:spMkLst>
        </pc:spChg>
        <pc:spChg chg="add del mod">
          <ac:chgData name="James Trimble (PGR)" userId="5ce39da7-de03-4a15-bd72-9f3d6ef98926" providerId="ADAL" clId="{47AD5701-601C-DE42-8ADE-F5F306427EA5}" dt="2020-12-14T21:06:02.443" v="122" actId="478"/>
          <ac:spMkLst>
            <pc:docMk/>
            <pc:sldMk cId="578893887" sldId="457"/>
            <ac:spMk id="6" creationId="{CD3D6C4D-71CB-AC4E-A300-353371D8E176}"/>
          </ac:spMkLst>
        </pc:spChg>
        <pc:spChg chg="add mod">
          <ac:chgData name="James Trimble (PGR)" userId="5ce39da7-de03-4a15-bd72-9f3d6ef98926" providerId="ADAL" clId="{47AD5701-601C-DE42-8ADE-F5F306427EA5}" dt="2020-12-14T16:50:49.420" v="65" actId="1076"/>
          <ac:spMkLst>
            <pc:docMk/>
            <pc:sldMk cId="578893887" sldId="457"/>
            <ac:spMk id="18" creationId="{23F39CE5-BA6A-7C45-88C6-F7E0BFC0751A}"/>
          </ac:spMkLst>
        </pc:spChg>
        <pc:spChg chg="add mod">
          <ac:chgData name="James Trimble (PGR)" userId="5ce39da7-de03-4a15-bd72-9f3d6ef98926" providerId="ADAL" clId="{47AD5701-601C-DE42-8ADE-F5F306427EA5}" dt="2020-12-14T16:50:49.420" v="65" actId="1076"/>
          <ac:spMkLst>
            <pc:docMk/>
            <pc:sldMk cId="578893887" sldId="457"/>
            <ac:spMk id="19" creationId="{2C9990DE-1854-0640-8736-E9B82A4FE834}"/>
          </ac:spMkLst>
        </pc:spChg>
        <pc:spChg chg="add mod">
          <ac:chgData name="James Trimble (PGR)" userId="5ce39da7-de03-4a15-bd72-9f3d6ef98926" providerId="ADAL" clId="{47AD5701-601C-DE42-8ADE-F5F306427EA5}" dt="2020-12-14T16:50:49.420" v="65" actId="1076"/>
          <ac:spMkLst>
            <pc:docMk/>
            <pc:sldMk cId="578893887" sldId="457"/>
            <ac:spMk id="20" creationId="{DE35E0E0-18F4-8248-B5F3-4B79BBFD2024}"/>
          </ac:spMkLst>
        </pc:spChg>
        <pc:spChg chg="add mod">
          <ac:chgData name="James Trimble (PGR)" userId="5ce39da7-de03-4a15-bd72-9f3d6ef98926" providerId="ADAL" clId="{47AD5701-601C-DE42-8ADE-F5F306427EA5}" dt="2020-12-14T16:50:49.420" v="65" actId="1076"/>
          <ac:spMkLst>
            <pc:docMk/>
            <pc:sldMk cId="578893887" sldId="457"/>
            <ac:spMk id="21" creationId="{3B4E856A-D1C2-FA4B-A5A3-EF8FDEAF923D}"/>
          </ac:spMkLst>
        </pc:spChg>
        <pc:spChg chg="add mod">
          <ac:chgData name="James Trimble (PGR)" userId="5ce39da7-de03-4a15-bd72-9f3d6ef98926" providerId="ADAL" clId="{47AD5701-601C-DE42-8ADE-F5F306427EA5}" dt="2020-12-14T16:50:49.420" v="65" actId="1076"/>
          <ac:spMkLst>
            <pc:docMk/>
            <pc:sldMk cId="578893887" sldId="457"/>
            <ac:spMk id="22" creationId="{C1D96AEE-B4B1-FB46-802D-DFAB647CE9A7}"/>
          </ac:spMkLst>
        </pc:spChg>
        <pc:spChg chg="add mod">
          <ac:chgData name="James Trimble (PGR)" userId="5ce39da7-de03-4a15-bd72-9f3d6ef98926" providerId="ADAL" clId="{47AD5701-601C-DE42-8ADE-F5F306427EA5}" dt="2020-12-14T16:50:49.420" v="65" actId="1076"/>
          <ac:spMkLst>
            <pc:docMk/>
            <pc:sldMk cId="578893887" sldId="457"/>
            <ac:spMk id="24" creationId="{EFC7F8AA-43B9-9047-9895-E7FC3EA5B1E3}"/>
          </ac:spMkLst>
        </pc:spChg>
        <pc:spChg chg="add mod">
          <ac:chgData name="James Trimble (PGR)" userId="5ce39da7-de03-4a15-bd72-9f3d6ef98926" providerId="ADAL" clId="{47AD5701-601C-DE42-8ADE-F5F306427EA5}" dt="2020-12-14T16:50:49.420" v="65" actId="1076"/>
          <ac:spMkLst>
            <pc:docMk/>
            <pc:sldMk cId="578893887" sldId="457"/>
            <ac:spMk id="25" creationId="{85BBB084-F57B-1940-AA84-D1E72611DEC3}"/>
          </ac:spMkLst>
        </pc:spChg>
        <pc:spChg chg="add mod">
          <ac:chgData name="James Trimble (PGR)" userId="5ce39da7-de03-4a15-bd72-9f3d6ef98926" providerId="ADAL" clId="{47AD5701-601C-DE42-8ADE-F5F306427EA5}" dt="2020-12-14T16:50:49.420" v="65" actId="1076"/>
          <ac:spMkLst>
            <pc:docMk/>
            <pc:sldMk cId="578893887" sldId="457"/>
            <ac:spMk id="26" creationId="{C03C0258-220C-9549-9F96-BE1345DB576C}"/>
          </ac:spMkLst>
        </pc:spChg>
        <pc:spChg chg="add mod">
          <ac:chgData name="James Trimble (PGR)" userId="5ce39da7-de03-4a15-bd72-9f3d6ef98926" providerId="ADAL" clId="{47AD5701-601C-DE42-8ADE-F5F306427EA5}" dt="2020-12-14T16:50:49.420" v="65" actId="1076"/>
          <ac:spMkLst>
            <pc:docMk/>
            <pc:sldMk cId="578893887" sldId="457"/>
            <ac:spMk id="27" creationId="{F04DF9E2-9374-6A4B-99EC-7D548CD59C80}"/>
          </ac:spMkLst>
        </pc:spChg>
        <pc:spChg chg="add mod topLvl">
          <ac:chgData name="James Trimble (PGR)" userId="5ce39da7-de03-4a15-bd72-9f3d6ef98926" providerId="ADAL" clId="{47AD5701-601C-DE42-8ADE-F5F306427EA5}" dt="2020-12-14T17:02:50.836" v="88" actId="164"/>
          <ac:spMkLst>
            <pc:docMk/>
            <pc:sldMk cId="578893887" sldId="457"/>
            <ac:spMk id="29" creationId="{99806A4C-BC24-7E4D-B485-E1D8785688A4}"/>
          </ac:spMkLst>
        </pc:spChg>
        <pc:spChg chg="add mod topLvl">
          <ac:chgData name="James Trimble (PGR)" userId="5ce39da7-de03-4a15-bd72-9f3d6ef98926" providerId="ADAL" clId="{47AD5701-601C-DE42-8ADE-F5F306427EA5}" dt="2020-12-14T17:02:50.836" v="88" actId="164"/>
          <ac:spMkLst>
            <pc:docMk/>
            <pc:sldMk cId="578893887" sldId="457"/>
            <ac:spMk id="30" creationId="{307F8E67-A88D-AB45-9E7C-3C5F382CA440}"/>
          </ac:spMkLst>
        </pc:spChg>
        <pc:spChg chg="add mod topLvl">
          <ac:chgData name="James Trimble (PGR)" userId="5ce39da7-de03-4a15-bd72-9f3d6ef98926" providerId="ADAL" clId="{47AD5701-601C-DE42-8ADE-F5F306427EA5}" dt="2020-12-14T17:02:50.836" v="88" actId="164"/>
          <ac:spMkLst>
            <pc:docMk/>
            <pc:sldMk cId="578893887" sldId="457"/>
            <ac:spMk id="32" creationId="{8B5453B1-6CA9-4A47-AC7E-176B9EC924AA}"/>
          </ac:spMkLst>
        </pc:spChg>
        <pc:spChg chg="add mod topLvl">
          <ac:chgData name="James Trimble (PGR)" userId="5ce39da7-de03-4a15-bd72-9f3d6ef98926" providerId="ADAL" clId="{47AD5701-601C-DE42-8ADE-F5F306427EA5}" dt="2020-12-14T16:52:15.555" v="72" actId="165"/>
          <ac:spMkLst>
            <pc:docMk/>
            <pc:sldMk cId="578893887" sldId="457"/>
            <ac:spMk id="35" creationId="{153F7BEE-38E4-A44D-B1E4-4F98F8F00DA8}"/>
          </ac:spMkLst>
        </pc:spChg>
        <pc:spChg chg="add mod topLvl">
          <ac:chgData name="James Trimble (PGR)" userId="5ce39da7-de03-4a15-bd72-9f3d6ef98926" providerId="ADAL" clId="{47AD5701-601C-DE42-8ADE-F5F306427EA5}" dt="2020-12-14T16:52:15.555" v="72" actId="165"/>
          <ac:spMkLst>
            <pc:docMk/>
            <pc:sldMk cId="578893887" sldId="457"/>
            <ac:spMk id="36" creationId="{79F4ACE4-C502-534E-9EBB-5E4C5986A1BF}"/>
          </ac:spMkLst>
        </pc:spChg>
        <pc:spChg chg="add mod topLvl">
          <ac:chgData name="James Trimble (PGR)" userId="5ce39da7-de03-4a15-bd72-9f3d6ef98926" providerId="ADAL" clId="{47AD5701-601C-DE42-8ADE-F5F306427EA5}" dt="2020-12-14T16:52:15.555" v="72" actId="165"/>
          <ac:spMkLst>
            <pc:docMk/>
            <pc:sldMk cId="578893887" sldId="457"/>
            <ac:spMk id="37" creationId="{59D45A2A-9CD5-4547-99A8-9BB5127128E7}"/>
          </ac:spMkLst>
        </pc:spChg>
        <pc:spChg chg="add mod topLvl">
          <ac:chgData name="James Trimble (PGR)" userId="5ce39da7-de03-4a15-bd72-9f3d6ef98926" providerId="ADAL" clId="{47AD5701-601C-DE42-8ADE-F5F306427EA5}" dt="2020-12-14T16:52:15.555" v="72" actId="165"/>
          <ac:spMkLst>
            <pc:docMk/>
            <pc:sldMk cId="578893887" sldId="457"/>
            <ac:spMk id="38" creationId="{B3849C8B-CEE7-1C44-8741-AAA784F55BCD}"/>
          </ac:spMkLst>
        </pc:spChg>
        <pc:spChg chg="add mod topLvl">
          <ac:chgData name="James Trimble (PGR)" userId="5ce39da7-de03-4a15-bd72-9f3d6ef98926" providerId="ADAL" clId="{47AD5701-601C-DE42-8ADE-F5F306427EA5}" dt="2020-12-14T16:52:15.555" v="72" actId="165"/>
          <ac:spMkLst>
            <pc:docMk/>
            <pc:sldMk cId="578893887" sldId="457"/>
            <ac:spMk id="40" creationId="{04A4FC80-C2EF-CF4C-92B1-EEF8446C357D}"/>
          </ac:spMkLst>
        </pc:spChg>
        <pc:spChg chg="add mod topLvl">
          <ac:chgData name="James Trimble (PGR)" userId="5ce39da7-de03-4a15-bd72-9f3d6ef98926" providerId="ADAL" clId="{47AD5701-601C-DE42-8ADE-F5F306427EA5}" dt="2020-12-14T16:52:15.555" v="72" actId="165"/>
          <ac:spMkLst>
            <pc:docMk/>
            <pc:sldMk cId="578893887" sldId="457"/>
            <ac:spMk id="42" creationId="{3CB7D2C3-930C-F64C-9C67-08508B459B93}"/>
          </ac:spMkLst>
        </pc:spChg>
        <pc:spChg chg="add mod">
          <ac:chgData name="James Trimble (PGR)" userId="5ce39da7-de03-4a15-bd72-9f3d6ef98926" providerId="ADAL" clId="{47AD5701-601C-DE42-8ADE-F5F306427EA5}" dt="2020-12-15T13:07:01.277" v="2355" actId="1076"/>
          <ac:spMkLst>
            <pc:docMk/>
            <pc:sldMk cId="578893887" sldId="457"/>
            <ac:spMk id="47" creationId="{4157ED31-0376-B042-926B-B5988ACA1C2F}"/>
          </ac:spMkLst>
        </pc:spChg>
        <pc:spChg chg="add mod">
          <ac:chgData name="James Trimble (PGR)" userId="5ce39da7-de03-4a15-bd72-9f3d6ef98926" providerId="ADAL" clId="{47AD5701-601C-DE42-8ADE-F5F306427EA5}" dt="2020-12-15T13:07:01.277" v="2355" actId="1076"/>
          <ac:spMkLst>
            <pc:docMk/>
            <pc:sldMk cId="578893887" sldId="457"/>
            <ac:spMk id="48" creationId="{0072385A-58DA-8A47-AA1D-14D94F682D84}"/>
          </ac:spMkLst>
        </pc:spChg>
        <pc:spChg chg="add mod">
          <ac:chgData name="James Trimble (PGR)" userId="5ce39da7-de03-4a15-bd72-9f3d6ef98926" providerId="ADAL" clId="{47AD5701-601C-DE42-8ADE-F5F306427EA5}" dt="2020-12-15T13:07:01.277" v="2355" actId="1076"/>
          <ac:spMkLst>
            <pc:docMk/>
            <pc:sldMk cId="578893887" sldId="457"/>
            <ac:spMk id="49" creationId="{065B110C-BBED-C44E-AA44-63E943734A73}"/>
          </ac:spMkLst>
        </pc:spChg>
        <pc:spChg chg="add mod">
          <ac:chgData name="James Trimble (PGR)" userId="5ce39da7-de03-4a15-bd72-9f3d6ef98926" providerId="ADAL" clId="{47AD5701-601C-DE42-8ADE-F5F306427EA5}" dt="2020-12-15T13:07:01.277" v="2355" actId="1076"/>
          <ac:spMkLst>
            <pc:docMk/>
            <pc:sldMk cId="578893887" sldId="457"/>
            <ac:spMk id="52" creationId="{5564C9CA-A96A-AE44-85DD-18A28C2AB9BC}"/>
          </ac:spMkLst>
        </pc:spChg>
        <pc:spChg chg="add mod">
          <ac:chgData name="James Trimble (PGR)" userId="5ce39da7-de03-4a15-bd72-9f3d6ef98926" providerId="ADAL" clId="{47AD5701-601C-DE42-8ADE-F5F306427EA5}" dt="2020-12-15T13:09:39.256" v="2372" actId="1076"/>
          <ac:spMkLst>
            <pc:docMk/>
            <pc:sldMk cId="578893887" sldId="457"/>
            <ac:spMk id="53" creationId="{9F06900A-1878-064C-9784-4AC1210B48EF}"/>
          </ac:spMkLst>
        </pc:spChg>
        <pc:spChg chg="mod">
          <ac:chgData name="James Trimble (PGR)" userId="5ce39da7-de03-4a15-bd72-9f3d6ef98926" providerId="ADAL" clId="{47AD5701-601C-DE42-8ADE-F5F306427EA5}" dt="2020-12-15T16:50:15.562" v="4087" actId="207"/>
          <ac:spMkLst>
            <pc:docMk/>
            <pc:sldMk cId="578893887" sldId="457"/>
            <ac:spMk id="54" creationId="{D210C7BA-BD9C-3B44-B9DF-7B3E66CA15C5}"/>
          </ac:spMkLst>
        </pc:spChg>
        <pc:spChg chg="add mod">
          <ac:chgData name="James Trimble (PGR)" userId="5ce39da7-de03-4a15-bd72-9f3d6ef98926" providerId="ADAL" clId="{47AD5701-601C-DE42-8ADE-F5F306427EA5}" dt="2020-12-15T13:09:31.479" v="2370" actId="1076"/>
          <ac:spMkLst>
            <pc:docMk/>
            <pc:sldMk cId="578893887" sldId="457"/>
            <ac:spMk id="55" creationId="{BBDCA867-1AD3-A140-B6AE-1C617BA3FD35}"/>
          </ac:spMkLst>
        </pc:spChg>
        <pc:spChg chg="add mod">
          <ac:chgData name="James Trimble (PGR)" userId="5ce39da7-de03-4a15-bd72-9f3d6ef98926" providerId="ADAL" clId="{47AD5701-601C-DE42-8ADE-F5F306427EA5}" dt="2020-12-15T13:09:35.580" v="2371" actId="1076"/>
          <ac:spMkLst>
            <pc:docMk/>
            <pc:sldMk cId="578893887" sldId="457"/>
            <ac:spMk id="56" creationId="{9CF305FD-B23F-844F-BBDD-B73604A0E75C}"/>
          </ac:spMkLst>
        </pc:spChg>
        <pc:spChg chg="add mod">
          <ac:chgData name="James Trimble (PGR)" userId="5ce39da7-de03-4a15-bd72-9f3d6ef98926" providerId="ADAL" clId="{47AD5701-601C-DE42-8ADE-F5F306427EA5}" dt="2020-12-15T13:09:42.861" v="2373" actId="1076"/>
          <ac:spMkLst>
            <pc:docMk/>
            <pc:sldMk cId="578893887" sldId="457"/>
            <ac:spMk id="58" creationId="{63E9FF12-2DCB-7E4B-8722-D03422C6B0A0}"/>
          </ac:spMkLst>
        </pc:spChg>
        <pc:spChg chg="add mod">
          <ac:chgData name="James Trimble (PGR)" userId="5ce39da7-de03-4a15-bd72-9f3d6ef98926" providerId="ADAL" clId="{47AD5701-601C-DE42-8ADE-F5F306427EA5}" dt="2020-12-15T13:07:01.277" v="2355" actId="1076"/>
          <ac:spMkLst>
            <pc:docMk/>
            <pc:sldMk cId="578893887" sldId="457"/>
            <ac:spMk id="60" creationId="{8E28EDF4-3C9A-C84B-B401-9FBD9BA324E6}"/>
          </ac:spMkLst>
        </pc:spChg>
        <pc:spChg chg="add mod">
          <ac:chgData name="James Trimble (PGR)" userId="5ce39da7-de03-4a15-bd72-9f3d6ef98926" providerId="ADAL" clId="{47AD5701-601C-DE42-8ADE-F5F306427EA5}" dt="2020-12-15T13:54:22.317" v="3076" actId="1035"/>
          <ac:spMkLst>
            <pc:docMk/>
            <pc:sldMk cId="578893887" sldId="457"/>
            <ac:spMk id="63" creationId="{D297D2FA-BCF6-2340-966F-CFE80062C8BF}"/>
          </ac:spMkLst>
        </pc:spChg>
        <pc:spChg chg="add mod">
          <ac:chgData name="James Trimble (PGR)" userId="5ce39da7-de03-4a15-bd72-9f3d6ef98926" providerId="ADAL" clId="{47AD5701-601C-DE42-8ADE-F5F306427EA5}" dt="2020-12-15T13:11:33.314" v="2397" actId="14100"/>
          <ac:spMkLst>
            <pc:docMk/>
            <pc:sldMk cId="578893887" sldId="457"/>
            <ac:spMk id="64" creationId="{DD6CA942-7BEA-F142-B7EF-378977BD1461}"/>
          </ac:spMkLst>
        </pc:spChg>
        <pc:spChg chg="add mod">
          <ac:chgData name="James Trimble (PGR)" userId="5ce39da7-de03-4a15-bd72-9f3d6ef98926" providerId="ADAL" clId="{47AD5701-601C-DE42-8ADE-F5F306427EA5}" dt="2020-12-15T13:11:29.555" v="2396" actId="167"/>
          <ac:spMkLst>
            <pc:docMk/>
            <pc:sldMk cId="578893887" sldId="457"/>
            <ac:spMk id="65" creationId="{8D611EE6-8E7A-9C43-9CE2-A11403A80D52}"/>
          </ac:spMkLst>
        </pc:spChg>
        <pc:spChg chg="add del mod">
          <ac:chgData name="James Trimble (PGR)" userId="5ce39da7-de03-4a15-bd72-9f3d6ef98926" providerId="ADAL" clId="{47AD5701-601C-DE42-8ADE-F5F306427EA5}" dt="2020-12-15T13:54:26.076" v="3082" actId="767"/>
          <ac:spMkLst>
            <pc:docMk/>
            <pc:sldMk cId="578893887" sldId="457"/>
            <ac:spMk id="66" creationId="{236A2EE6-DEE0-3F4B-A6A2-EA788C5301E3}"/>
          </ac:spMkLst>
        </pc:spChg>
        <pc:spChg chg="add del mod">
          <ac:chgData name="James Trimble (PGR)" userId="5ce39da7-de03-4a15-bd72-9f3d6ef98926" providerId="ADAL" clId="{47AD5701-601C-DE42-8ADE-F5F306427EA5}" dt="2020-12-15T13:54:23.624" v="3078"/>
          <ac:spMkLst>
            <pc:docMk/>
            <pc:sldMk cId="578893887" sldId="457"/>
            <ac:spMk id="67" creationId="{30590418-954A-8149-B77B-A69B964566C0}"/>
          </ac:spMkLst>
        </pc:spChg>
        <pc:spChg chg="add del mod">
          <ac:chgData name="James Trimble (PGR)" userId="5ce39da7-de03-4a15-bd72-9f3d6ef98926" providerId="ADAL" clId="{47AD5701-601C-DE42-8ADE-F5F306427EA5}" dt="2020-12-15T13:54:16.104" v="3068"/>
          <ac:spMkLst>
            <pc:docMk/>
            <pc:sldMk cId="578893887" sldId="457"/>
            <ac:spMk id="68" creationId="{C7CA51E8-C5A6-3B4B-8CF6-71847A153D49}"/>
          </ac:spMkLst>
        </pc:spChg>
        <pc:grpChg chg="add del mod">
          <ac:chgData name="James Trimble (PGR)" userId="5ce39da7-de03-4a15-bd72-9f3d6ef98926" providerId="ADAL" clId="{47AD5701-601C-DE42-8ADE-F5F306427EA5}" dt="2020-12-14T16:52:15.555" v="72" actId="165"/>
          <ac:grpSpMkLst>
            <pc:docMk/>
            <pc:sldMk cId="578893887" sldId="457"/>
            <ac:grpSpMk id="4" creationId="{40CBD6DC-F6A1-6C47-A6CA-B9F03055C0DF}"/>
          </ac:grpSpMkLst>
        </pc:grpChg>
        <pc:grpChg chg="add mod">
          <ac:chgData name="James Trimble (PGR)" userId="5ce39da7-de03-4a15-bd72-9f3d6ef98926" providerId="ADAL" clId="{47AD5701-601C-DE42-8ADE-F5F306427EA5}" dt="2020-12-15T13:54:22.317" v="3076" actId="1035"/>
          <ac:grpSpMkLst>
            <pc:docMk/>
            <pc:sldMk cId="578893887" sldId="457"/>
            <ac:grpSpMk id="6" creationId="{BC0ABD0B-A1C0-E64A-A3FE-E647479888E4}"/>
          </ac:grpSpMkLst>
        </pc:grpChg>
        <pc:grpChg chg="add del">
          <ac:chgData name="James Trimble (PGR)" userId="5ce39da7-de03-4a15-bd72-9f3d6ef98926" providerId="ADAL" clId="{47AD5701-601C-DE42-8ADE-F5F306427EA5}" dt="2020-12-14T17:02:50.836" v="88" actId="164"/>
          <ac:grpSpMkLst>
            <pc:docMk/>
            <pc:sldMk cId="578893887" sldId="457"/>
            <ac:grpSpMk id="45" creationId="{D747D91E-8DD9-1748-A54E-8DC719CD5A48}"/>
          </ac:grpSpMkLst>
        </pc:grpChg>
        <pc:grpChg chg="add del">
          <ac:chgData name="James Trimble (PGR)" userId="5ce39da7-de03-4a15-bd72-9f3d6ef98926" providerId="ADAL" clId="{47AD5701-601C-DE42-8ADE-F5F306427EA5}" dt="2020-12-14T17:02:31.837" v="82" actId="164"/>
          <ac:grpSpMkLst>
            <pc:docMk/>
            <pc:sldMk cId="578893887" sldId="457"/>
            <ac:grpSpMk id="46" creationId="{2D462258-E789-2648-879D-01DE432F1CD6}"/>
          </ac:grpSpMkLst>
        </pc:grpChg>
        <pc:grpChg chg="add del">
          <ac:chgData name="James Trimble (PGR)" userId="5ce39da7-de03-4a15-bd72-9f3d6ef98926" providerId="ADAL" clId="{47AD5701-601C-DE42-8ADE-F5F306427EA5}" dt="2020-12-14T17:02:39.893" v="84" actId="164"/>
          <ac:grpSpMkLst>
            <pc:docMk/>
            <pc:sldMk cId="578893887" sldId="457"/>
            <ac:grpSpMk id="47" creationId="{C74DE01D-8F82-0848-8CD9-ADDB8C2EE497}"/>
          </ac:grpSpMkLst>
        </pc:grpChg>
        <pc:grpChg chg="add del">
          <ac:chgData name="James Trimble (PGR)" userId="5ce39da7-de03-4a15-bd72-9f3d6ef98926" providerId="ADAL" clId="{47AD5701-601C-DE42-8ADE-F5F306427EA5}" dt="2020-12-14T17:02:49.357" v="86" actId="164"/>
          <ac:grpSpMkLst>
            <pc:docMk/>
            <pc:sldMk cId="578893887" sldId="457"/>
            <ac:grpSpMk id="48" creationId="{24E88E42-E200-004A-B603-CB2AB39AA919}"/>
          </ac:grpSpMkLst>
        </pc:grpChg>
        <pc:picChg chg="del">
          <ac:chgData name="James Trimble (PGR)" userId="5ce39da7-de03-4a15-bd72-9f3d6ef98926" providerId="ADAL" clId="{47AD5701-601C-DE42-8ADE-F5F306427EA5}" dt="2020-12-14T21:07:03.232" v="126"/>
          <ac:picMkLst>
            <pc:docMk/>
            <pc:sldMk cId="578893887" sldId="457"/>
            <ac:picMk id="3" creationId="{68638795-7718-DA4A-A488-9DA8833DFDDA}"/>
          </ac:picMkLst>
        </pc:picChg>
        <pc:picChg chg="add del mod">
          <ac:chgData name="James Trimble (PGR)" userId="5ce39da7-de03-4a15-bd72-9f3d6ef98926" providerId="ADAL" clId="{47AD5701-601C-DE42-8ADE-F5F306427EA5}" dt="2020-12-16T21:02:52.975" v="4216"/>
          <ac:picMkLst>
            <pc:docMk/>
            <pc:sldMk cId="578893887" sldId="457"/>
            <ac:picMk id="4" creationId="{5ED7E9E0-F54A-1549-80A6-194FC6621F54}"/>
          </ac:picMkLst>
        </pc:picChg>
        <pc:picChg chg="add mod">
          <ac:chgData name="James Trimble (PGR)" userId="5ce39da7-de03-4a15-bd72-9f3d6ef98926" providerId="ADAL" clId="{47AD5701-601C-DE42-8ADE-F5F306427EA5}" dt="2020-12-16T21:39:52.251" v="4235"/>
          <ac:picMkLst>
            <pc:docMk/>
            <pc:sldMk cId="578893887" sldId="457"/>
            <ac:picMk id="50" creationId="{32F19B3C-C385-0A42-84FF-0C5C89188AC7}"/>
          </ac:picMkLst>
        </pc:picChg>
        <pc:cxnChg chg="add mod">
          <ac:chgData name="James Trimble (PGR)" userId="5ce39da7-de03-4a15-bd72-9f3d6ef98926" providerId="ADAL" clId="{47AD5701-601C-DE42-8ADE-F5F306427EA5}" dt="2020-12-14T16:50:49.420" v="65" actId="1076"/>
          <ac:cxnSpMkLst>
            <pc:docMk/>
            <pc:sldMk cId="578893887" sldId="457"/>
            <ac:cxnSpMk id="7" creationId="{DAE256B5-EE65-8345-B702-9B5CD37604A7}"/>
          </ac:cxnSpMkLst>
        </pc:cxnChg>
        <pc:cxnChg chg="add mod">
          <ac:chgData name="James Trimble (PGR)" userId="5ce39da7-de03-4a15-bd72-9f3d6ef98926" providerId="ADAL" clId="{47AD5701-601C-DE42-8ADE-F5F306427EA5}" dt="2020-12-14T16:50:49.420" v="65" actId="1076"/>
          <ac:cxnSpMkLst>
            <pc:docMk/>
            <pc:sldMk cId="578893887" sldId="457"/>
            <ac:cxnSpMk id="8" creationId="{4D0EAC31-20E8-664E-A8BB-7B1D487FB636}"/>
          </ac:cxnSpMkLst>
        </pc:cxnChg>
        <pc:cxnChg chg="add mod">
          <ac:chgData name="James Trimble (PGR)" userId="5ce39da7-de03-4a15-bd72-9f3d6ef98926" providerId="ADAL" clId="{47AD5701-601C-DE42-8ADE-F5F306427EA5}" dt="2020-12-14T16:50:49.420" v="65" actId="1076"/>
          <ac:cxnSpMkLst>
            <pc:docMk/>
            <pc:sldMk cId="578893887" sldId="457"/>
            <ac:cxnSpMk id="9" creationId="{C41D74F1-E471-A341-984E-8F0E9BA2F901}"/>
          </ac:cxnSpMkLst>
        </pc:cxnChg>
        <pc:cxnChg chg="add mod">
          <ac:chgData name="James Trimble (PGR)" userId="5ce39da7-de03-4a15-bd72-9f3d6ef98926" providerId="ADAL" clId="{47AD5701-601C-DE42-8ADE-F5F306427EA5}" dt="2020-12-14T16:50:49.420" v="65" actId="1076"/>
          <ac:cxnSpMkLst>
            <pc:docMk/>
            <pc:sldMk cId="578893887" sldId="457"/>
            <ac:cxnSpMk id="10" creationId="{72DE2201-C845-574B-88C3-0D248ECB283C}"/>
          </ac:cxnSpMkLst>
        </pc:cxnChg>
        <pc:cxnChg chg="add mod">
          <ac:chgData name="James Trimble (PGR)" userId="5ce39da7-de03-4a15-bd72-9f3d6ef98926" providerId="ADAL" clId="{47AD5701-601C-DE42-8ADE-F5F306427EA5}" dt="2020-12-14T16:50:49.420" v="65" actId="1076"/>
          <ac:cxnSpMkLst>
            <pc:docMk/>
            <pc:sldMk cId="578893887" sldId="457"/>
            <ac:cxnSpMk id="11" creationId="{525B738A-E78C-4F4E-B66B-2A288144D5A4}"/>
          </ac:cxnSpMkLst>
        </pc:cxnChg>
        <pc:cxnChg chg="add mod">
          <ac:chgData name="James Trimble (PGR)" userId="5ce39da7-de03-4a15-bd72-9f3d6ef98926" providerId="ADAL" clId="{47AD5701-601C-DE42-8ADE-F5F306427EA5}" dt="2020-12-14T16:50:49.420" v="65" actId="1076"/>
          <ac:cxnSpMkLst>
            <pc:docMk/>
            <pc:sldMk cId="578893887" sldId="457"/>
            <ac:cxnSpMk id="12" creationId="{1D9BA2E2-F076-E441-8016-B8FB05EC08BC}"/>
          </ac:cxnSpMkLst>
        </pc:cxnChg>
        <pc:cxnChg chg="add mod">
          <ac:chgData name="James Trimble (PGR)" userId="5ce39da7-de03-4a15-bd72-9f3d6ef98926" providerId="ADAL" clId="{47AD5701-601C-DE42-8ADE-F5F306427EA5}" dt="2020-12-14T16:50:49.420" v="65" actId="1076"/>
          <ac:cxnSpMkLst>
            <pc:docMk/>
            <pc:sldMk cId="578893887" sldId="457"/>
            <ac:cxnSpMk id="13" creationId="{22C51920-6B6D-0B42-BEE8-7B28D9AC7299}"/>
          </ac:cxnSpMkLst>
        </pc:cxnChg>
        <pc:cxnChg chg="add mod">
          <ac:chgData name="James Trimble (PGR)" userId="5ce39da7-de03-4a15-bd72-9f3d6ef98926" providerId="ADAL" clId="{47AD5701-601C-DE42-8ADE-F5F306427EA5}" dt="2020-12-14T16:50:49.420" v="65" actId="1076"/>
          <ac:cxnSpMkLst>
            <pc:docMk/>
            <pc:sldMk cId="578893887" sldId="457"/>
            <ac:cxnSpMk id="14" creationId="{1F46A0D2-24B9-9C49-8CFC-0A79D172EE17}"/>
          </ac:cxnSpMkLst>
        </pc:cxnChg>
        <pc:cxnChg chg="add mod">
          <ac:chgData name="James Trimble (PGR)" userId="5ce39da7-de03-4a15-bd72-9f3d6ef98926" providerId="ADAL" clId="{47AD5701-601C-DE42-8ADE-F5F306427EA5}" dt="2020-12-14T16:50:49.420" v="65" actId="1076"/>
          <ac:cxnSpMkLst>
            <pc:docMk/>
            <pc:sldMk cId="578893887" sldId="457"/>
            <ac:cxnSpMk id="15" creationId="{8E6D9C28-5BFD-C349-9047-C736654EE3BE}"/>
          </ac:cxnSpMkLst>
        </pc:cxnChg>
        <pc:cxnChg chg="add mod">
          <ac:chgData name="James Trimble (PGR)" userId="5ce39da7-de03-4a15-bd72-9f3d6ef98926" providerId="ADAL" clId="{47AD5701-601C-DE42-8ADE-F5F306427EA5}" dt="2020-12-14T16:50:49.420" v="65" actId="1076"/>
          <ac:cxnSpMkLst>
            <pc:docMk/>
            <pc:sldMk cId="578893887" sldId="457"/>
            <ac:cxnSpMk id="16" creationId="{3195F548-1AA9-4346-BC4A-3BE4751D169A}"/>
          </ac:cxnSpMkLst>
        </pc:cxnChg>
        <pc:cxnChg chg="add mod">
          <ac:chgData name="James Trimble (PGR)" userId="5ce39da7-de03-4a15-bd72-9f3d6ef98926" providerId="ADAL" clId="{47AD5701-601C-DE42-8ADE-F5F306427EA5}" dt="2020-12-14T16:50:49.420" v="65" actId="1076"/>
          <ac:cxnSpMkLst>
            <pc:docMk/>
            <pc:sldMk cId="578893887" sldId="457"/>
            <ac:cxnSpMk id="17" creationId="{D3764886-7108-4549-B14D-4792983B8FFD}"/>
          </ac:cxnSpMkLst>
        </pc:cxnChg>
        <pc:cxnChg chg="add mod">
          <ac:chgData name="James Trimble (PGR)" userId="5ce39da7-de03-4a15-bd72-9f3d6ef98926" providerId="ADAL" clId="{47AD5701-601C-DE42-8ADE-F5F306427EA5}" dt="2020-12-14T16:50:49.420" v="65" actId="1076"/>
          <ac:cxnSpMkLst>
            <pc:docMk/>
            <pc:sldMk cId="578893887" sldId="457"/>
            <ac:cxnSpMk id="23" creationId="{FC23C37A-39DE-A44C-98EF-B7BB3237C9DC}"/>
          </ac:cxnSpMkLst>
        </pc:cxnChg>
        <pc:cxnChg chg="add mod topLvl">
          <ac:chgData name="James Trimble (PGR)" userId="5ce39da7-de03-4a15-bd72-9f3d6ef98926" providerId="ADAL" clId="{47AD5701-601C-DE42-8ADE-F5F306427EA5}" dt="2020-12-14T17:02:50.836" v="88" actId="164"/>
          <ac:cxnSpMkLst>
            <pc:docMk/>
            <pc:sldMk cId="578893887" sldId="457"/>
            <ac:cxnSpMk id="28" creationId="{EFA70D5E-73FE-C742-8579-4565D707DF71}"/>
          </ac:cxnSpMkLst>
        </pc:cxnChg>
        <pc:cxnChg chg="add mod topLvl">
          <ac:chgData name="James Trimble (PGR)" userId="5ce39da7-de03-4a15-bd72-9f3d6ef98926" providerId="ADAL" clId="{47AD5701-601C-DE42-8ADE-F5F306427EA5}" dt="2020-12-14T17:02:50.836" v="88" actId="164"/>
          <ac:cxnSpMkLst>
            <pc:docMk/>
            <pc:sldMk cId="578893887" sldId="457"/>
            <ac:cxnSpMk id="31" creationId="{5A96D97A-34C4-CB42-B64D-78EBC5DA37AF}"/>
          </ac:cxnSpMkLst>
        </pc:cxnChg>
        <pc:cxnChg chg="add mod topLvl">
          <ac:chgData name="James Trimble (PGR)" userId="5ce39da7-de03-4a15-bd72-9f3d6ef98926" providerId="ADAL" clId="{47AD5701-601C-DE42-8ADE-F5F306427EA5}" dt="2020-12-14T16:52:15.555" v="72" actId="165"/>
          <ac:cxnSpMkLst>
            <pc:docMk/>
            <pc:sldMk cId="578893887" sldId="457"/>
            <ac:cxnSpMk id="33" creationId="{48C62B06-BD89-8D4C-81E2-5169132EDC95}"/>
          </ac:cxnSpMkLst>
        </pc:cxnChg>
        <pc:cxnChg chg="add mod topLvl">
          <ac:chgData name="James Trimble (PGR)" userId="5ce39da7-de03-4a15-bd72-9f3d6ef98926" providerId="ADAL" clId="{47AD5701-601C-DE42-8ADE-F5F306427EA5}" dt="2020-12-14T16:52:15.555" v="72" actId="165"/>
          <ac:cxnSpMkLst>
            <pc:docMk/>
            <pc:sldMk cId="578893887" sldId="457"/>
            <ac:cxnSpMk id="34" creationId="{0D27ACA6-5D85-B54D-9E9C-3BA7D244CE27}"/>
          </ac:cxnSpMkLst>
        </pc:cxnChg>
        <pc:cxnChg chg="add mod topLvl">
          <ac:chgData name="James Trimble (PGR)" userId="5ce39da7-de03-4a15-bd72-9f3d6ef98926" providerId="ADAL" clId="{47AD5701-601C-DE42-8ADE-F5F306427EA5}" dt="2020-12-14T16:52:15.555" v="72" actId="165"/>
          <ac:cxnSpMkLst>
            <pc:docMk/>
            <pc:sldMk cId="578893887" sldId="457"/>
            <ac:cxnSpMk id="39" creationId="{6DC9E72C-DBA4-5045-8554-C0D9CE89C465}"/>
          </ac:cxnSpMkLst>
        </pc:cxnChg>
        <pc:cxnChg chg="add mod topLvl">
          <ac:chgData name="James Trimble (PGR)" userId="5ce39da7-de03-4a15-bd72-9f3d6ef98926" providerId="ADAL" clId="{47AD5701-601C-DE42-8ADE-F5F306427EA5}" dt="2020-12-14T16:52:15.555" v="72" actId="165"/>
          <ac:cxnSpMkLst>
            <pc:docMk/>
            <pc:sldMk cId="578893887" sldId="457"/>
            <ac:cxnSpMk id="41" creationId="{25C27D64-7958-2B4F-8AC3-718644CA7CB6}"/>
          </ac:cxnSpMkLst>
        </pc:cxnChg>
        <pc:cxnChg chg="add mod topLvl">
          <ac:chgData name="James Trimble (PGR)" userId="5ce39da7-de03-4a15-bd72-9f3d6ef98926" providerId="ADAL" clId="{47AD5701-601C-DE42-8ADE-F5F306427EA5}" dt="2020-12-14T16:52:15.555" v="72" actId="165"/>
          <ac:cxnSpMkLst>
            <pc:docMk/>
            <pc:sldMk cId="578893887" sldId="457"/>
            <ac:cxnSpMk id="43" creationId="{A0293C02-89A9-5B4D-9DD5-E8008CDB39B2}"/>
          </ac:cxnSpMkLst>
        </pc:cxnChg>
        <pc:cxnChg chg="add mod topLvl">
          <ac:chgData name="James Trimble (PGR)" userId="5ce39da7-de03-4a15-bd72-9f3d6ef98926" providerId="ADAL" clId="{47AD5701-601C-DE42-8ADE-F5F306427EA5}" dt="2020-12-14T16:52:15.555" v="72" actId="165"/>
          <ac:cxnSpMkLst>
            <pc:docMk/>
            <pc:sldMk cId="578893887" sldId="457"/>
            <ac:cxnSpMk id="44" creationId="{9A543EC5-9762-2642-8159-F040BC741515}"/>
          </ac:cxnSpMkLst>
        </pc:cxnChg>
        <pc:cxnChg chg="add mod">
          <ac:chgData name="James Trimble (PGR)" userId="5ce39da7-de03-4a15-bd72-9f3d6ef98926" providerId="ADAL" clId="{47AD5701-601C-DE42-8ADE-F5F306427EA5}" dt="2020-12-15T13:07:01.277" v="2355" actId="1076"/>
          <ac:cxnSpMkLst>
            <pc:docMk/>
            <pc:sldMk cId="578893887" sldId="457"/>
            <ac:cxnSpMk id="45" creationId="{2822C074-4DC0-644E-96B9-4BA6EAB131F0}"/>
          </ac:cxnSpMkLst>
        </pc:cxnChg>
        <pc:cxnChg chg="add mod">
          <ac:chgData name="James Trimble (PGR)" userId="5ce39da7-de03-4a15-bd72-9f3d6ef98926" providerId="ADAL" clId="{47AD5701-601C-DE42-8ADE-F5F306427EA5}" dt="2020-12-15T13:07:01.277" v="2355" actId="1076"/>
          <ac:cxnSpMkLst>
            <pc:docMk/>
            <pc:sldMk cId="578893887" sldId="457"/>
            <ac:cxnSpMk id="46" creationId="{5579261F-540B-9F4C-89E1-FA7628DE6467}"/>
          </ac:cxnSpMkLst>
        </pc:cxnChg>
        <pc:cxnChg chg="add del mod">
          <ac:chgData name="James Trimble (PGR)" userId="5ce39da7-de03-4a15-bd72-9f3d6ef98926" providerId="ADAL" clId="{47AD5701-601C-DE42-8ADE-F5F306427EA5}" dt="2020-12-15T13:09:44.972" v="2374" actId="478"/>
          <ac:cxnSpMkLst>
            <pc:docMk/>
            <pc:sldMk cId="578893887" sldId="457"/>
            <ac:cxnSpMk id="50" creationId="{1B319CB8-30C2-D546-BE5E-0164F6603987}"/>
          </ac:cxnSpMkLst>
        </pc:cxnChg>
        <pc:cxnChg chg="add del mod">
          <ac:chgData name="James Trimble (PGR)" userId="5ce39da7-de03-4a15-bd72-9f3d6ef98926" providerId="ADAL" clId="{47AD5701-601C-DE42-8ADE-F5F306427EA5}" dt="2020-12-15T13:09:47.662" v="2376" actId="478"/>
          <ac:cxnSpMkLst>
            <pc:docMk/>
            <pc:sldMk cId="578893887" sldId="457"/>
            <ac:cxnSpMk id="51" creationId="{658A957C-9036-1A46-8170-AD1BD7089EEA}"/>
          </ac:cxnSpMkLst>
        </pc:cxnChg>
        <pc:cxnChg chg="add del mod">
          <ac:chgData name="James Trimble (PGR)" userId="5ce39da7-de03-4a15-bd72-9f3d6ef98926" providerId="ADAL" clId="{47AD5701-601C-DE42-8ADE-F5F306427EA5}" dt="2020-12-15T13:09:46.486" v="2375" actId="478"/>
          <ac:cxnSpMkLst>
            <pc:docMk/>
            <pc:sldMk cId="578893887" sldId="457"/>
            <ac:cxnSpMk id="57" creationId="{AC746D52-7E77-074B-A869-619FDE1DD8EB}"/>
          </ac:cxnSpMkLst>
        </pc:cxnChg>
        <pc:cxnChg chg="add mod">
          <ac:chgData name="James Trimble (PGR)" userId="5ce39da7-de03-4a15-bd72-9f3d6ef98926" providerId="ADAL" clId="{47AD5701-601C-DE42-8ADE-F5F306427EA5}" dt="2020-12-15T13:10:00.017" v="2378" actId="167"/>
          <ac:cxnSpMkLst>
            <pc:docMk/>
            <pc:sldMk cId="578893887" sldId="457"/>
            <ac:cxnSpMk id="59" creationId="{243247D1-4C1A-0441-BD3C-82429B5CFC15}"/>
          </ac:cxnSpMkLst>
        </pc:cxnChg>
        <pc:cxnChg chg="add mod">
          <ac:chgData name="James Trimble (PGR)" userId="5ce39da7-de03-4a15-bd72-9f3d6ef98926" providerId="ADAL" clId="{47AD5701-601C-DE42-8ADE-F5F306427EA5}" dt="2020-12-15T13:07:01.277" v="2355" actId="1076"/>
          <ac:cxnSpMkLst>
            <pc:docMk/>
            <pc:sldMk cId="578893887" sldId="457"/>
            <ac:cxnSpMk id="61" creationId="{A030FE2E-00B1-AB4A-AFF2-B021F3BEB9C0}"/>
          </ac:cxnSpMkLst>
        </pc:cxnChg>
        <pc:cxnChg chg="add mod">
          <ac:chgData name="James Trimble (PGR)" userId="5ce39da7-de03-4a15-bd72-9f3d6ef98926" providerId="ADAL" clId="{47AD5701-601C-DE42-8ADE-F5F306427EA5}" dt="2020-12-15T13:07:01.277" v="2355" actId="1076"/>
          <ac:cxnSpMkLst>
            <pc:docMk/>
            <pc:sldMk cId="578893887" sldId="457"/>
            <ac:cxnSpMk id="62" creationId="{DB2E54D2-AB78-F242-AB03-C224B3A5E75F}"/>
          </ac:cxnSpMkLst>
        </pc:cxnChg>
      </pc:sldChg>
      <pc:sldChg chg="addSp delSp modSp mod modTransition modAnim modNotesTx">
        <pc:chgData name="James Trimble (PGR)" userId="5ce39da7-de03-4a15-bd72-9f3d6ef98926" providerId="ADAL" clId="{47AD5701-601C-DE42-8ADE-F5F306427EA5}" dt="2020-12-16T21:39:52.251" v="4235"/>
        <pc:sldMkLst>
          <pc:docMk/>
          <pc:sldMk cId="686365190" sldId="459"/>
        </pc:sldMkLst>
        <pc:spChg chg="mod">
          <ac:chgData name="James Trimble (PGR)" userId="5ce39da7-de03-4a15-bd72-9f3d6ef98926" providerId="ADAL" clId="{47AD5701-601C-DE42-8ADE-F5F306427EA5}" dt="2020-12-16T09:57:46.858" v="4211" actId="20577"/>
          <ac:spMkLst>
            <pc:docMk/>
            <pc:sldMk cId="686365190" sldId="459"/>
            <ac:spMk id="3" creationId="{6131494C-6D93-2047-96F5-C23AD994B6F6}"/>
          </ac:spMkLst>
        </pc:spChg>
        <pc:grpChg chg="mod">
          <ac:chgData name="James Trimble (PGR)" userId="5ce39da7-de03-4a15-bd72-9f3d6ef98926" providerId="ADAL" clId="{47AD5701-601C-DE42-8ADE-F5F306427EA5}" dt="2020-12-16T09:56:44.020" v="4204" actId="1076"/>
          <ac:grpSpMkLst>
            <pc:docMk/>
            <pc:sldMk cId="686365190" sldId="459"/>
            <ac:grpSpMk id="12" creationId="{312F4C6B-9B03-0942-9FB1-6010241F04BC}"/>
          </ac:grpSpMkLst>
        </pc:grpChg>
        <pc:grpChg chg="mod">
          <ac:chgData name="James Trimble (PGR)" userId="5ce39da7-de03-4a15-bd72-9f3d6ef98926" providerId="ADAL" clId="{47AD5701-601C-DE42-8ADE-F5F306427EA5}" dt="2020-12-16T09:56:44.020" v="4204" actId="1076"/>
          <ac:grpSpMkLst>
            <pc:docMk/>
            <pc:sldMk cId="686365190" sldId="459"/>
            <ac:grpSpMk id="14" creationId="{8B8FFA1F-D18C-4D47-88C5-20886427249E}"/>
          </ac:grpSpMkLst>
        </pc:grpChg>
        <pc:grpChg chg="del">
          <ac:chgData name="James Trimble (PGR)" userId="5ce39da7-de03-4a15-bd72-9f3d6ef98926" providerId="ADAL" clId="{47AD5701-601C-DE42-8ADE-F5F306427EA5}" dt="2020-12-16T09:56:35.759" v="4203" actId="478"/>
          <ac:grpSpMkLst>
            <pc:docMk/>
            <pc:sldMk cId="686365190" sldId="459"/>
            <ac:grpSpMk id="16" creationId="{E3D30DD8-B3FF-5149-AF29-EBFEE3D2C622}"/>
          </ac:grpSpMkLst>
        </pc:grpChg>
        <pc:grpChg chg="del">
          <ac:chgData name="James Trimble (PGR)" userId="5ce39da7-de03-4a15-bd72-9f3d6ef98926" providerId="ADAL" clId="{47AD5701-601C-DE42-8ADE-F5F306427EA5}" dt="2020-12-16T09:56:35.759" v="4203" actId="478"/>
          <ac:grpSpMkLst>
            <pc:docMk/>
            <pc:sldMk cId="686365190" sldId="459"/>
            <ac:grpSpMk id="17" creationId="{6065D481-6238-0040-B32A-794D9F7FBE51}"/>
          </ac:grpSpMkLst>
        </pc:grpChg>
        <pc:picChg chg="add del mod">
          <ac:chgData name="James Trimble (PGR)" userId="5ce39da7-de03-4a15-bd72-9f3d6ef98926" providerId="ADAL" clId="{47AD5701-601C-DE42-8ADE-F5F306427EA5}" dt="2020-12-16T21:16:16.484" v="4223"/>
          <ac:picMkLst>
            <pc:docMk/>
            <pc:sldMk cId="686365190" sldId="459"/>
            <ac:picMk id="6" creationId="{3C864B09-9CC1-0E45-B33C-AF2690E27E48}"/>
          </ac:picMkLst>
        </pc:picChg>
        <pc:picChg chg="add del mod">
          <ac:chgData name="James Trimble (PGR)" userId="5ce39da7-de03-4a15-bd72-9f3d6ef98926" providerId="ADAL" clId="{47AD5701-601C-DE42-8ADE-F5F306427EA5}" dt="2020-12-16T09:56:54.320" v="4205"/>
          <ac:picMkLst>
            <pc:docMk/>
            <pc:sldMk cId="686365190" sldId="459"/>
            <ac:picMk id="6" creationId="{A3FD1021-F5C9-C34A-825F-F00390C11337}"/>
          </ac:picMkLst>
        </pc:picChg>
        <pc:picChg chg="add mod">
          <ac:chgData name="James Trimble (PGR)" userId="5ce39da7-de03-4a15-bd72-9f3d6ef98926" providerId="ADAL" clId="{47AD5701-601C-DE42-8ADE-F5F306427EA5}" dt="2020-12-16T21:39:52.251" v="4235"/>
          <ac:picMkLst>
            <pc:docMk/>
            <pc:sldMk cId="686365190" sldId="459"/>
            <ac:picMk id="7" creationId="{381DA1CC-61C8-E949-9042-455A51412D6D}"/>
          </ac:picMkLst>
        </pc:picChg>
        <pc:picChg chg="add del mod">
          <ac:chgData name="James Trimble (PGR)" userId="5ce39da7-de03-4a15-bd72-9f3d6ef98926" providerId="ADAL" clId="{47AD5701-601C-DE42-8ADE-F5F306427EA5}" dt="2020-12-16T09:57:27.011" v="4206"/>
          <ac:picMkLst>
            <pc:docMk/>
            <pc:sldMk cId="686365190" sldId="459"/>
            <ac:picMk id="7" creationId="{A6FBBE15-C06B-8C44-8540-37ABF3E8993D}"/>
          </ac:picMkLst>
        </pc:picChg>
        <pc:picChg chg="add del mod">
          <ac:chgData name="James Trimble (PGR)" userId="5ce39da7-de03-4a15-bd72-9f3d6ef98926" providerId="ADAL" clId="{47AD5701-601C-DE42-8ADE-F5F306427EA5}" dt="2020-12-16T09:57:42.970" v="4207"/>
          <ac:picMkLst>
            <pc:docMk/>
            <pc:sldMk cId="686365190" sldId="459"/>
            <ac:picMk id="18" creationId="{DD698774-9BD4-CF43-A944-F9B7DF49537F}"/>
          </ac:picMkLst>
        </pc:picChg>
        <pc:picChg chg="add del mod">
          <ac:chgData name="James Trimble (PGR)" userId="5ce39da7-de03-4a15-bd72-9f3d6ef98926" providerId="ADAL" clId="{47AD5701-601C-DE42-8ADE-F5F306427EA5}" dt="2020-12-16T09:59:52.839" v="4212"/>
          <ac:picMkLst>
            <pc:docMk/>
            <pc:sldMk cId="686365190" sldId="459"/>
            <ac:picMk id="20" creationId="{C2D38571-0510-EC49-87D9-69ABBB03F9DA}"/>
          </ac:picMkLst>
        </pc:picChg>
        <pc:picChg chg="del">
          <ac:chgData name="James Trimble (PGR)" userId="5ce39da7-de03-4a15-bd72-9f3d6ef98926" providerId="ADAL" clId="{47AD5701-601C-DE42-8ADE-F5F306427EA5}" dt="2020-12-14T21:07:03.232" v="126"/>
          <ac:picMkLst>
            <pc:docMk/>
            <pc:sldMk cId="686365190" sldId="459"/>
            <ac:picMk id="22" creationId="{A69EA923-2BE0-2544-81A3-AD20EA2081CE}"/>
          </ac:picMkLst>
        </pc:picChg>
        <pc:picChg chg="add del mod">
          <ac:chgData name="James Trimble (PGR)" userId="5ce39da7-de03-4a15-bd72-9f3d6ef98926" providerId="ADAL" clId="{47AD5701-601C-DE42-8ADE-F5F306427EA5}" dt="2020-12-16T21:02:52.975" v="4216"/>
          <ac:picMkLst>
            <pc:docMk/>
            <pc:sldMk cId="686365190" sldId="459"/>
            <ac:picMk id="22" creationId="{EB233411-8D67-FD45-B905-D54F47D92347}"/>
          </ac:picMkLst>
        </pc:picChg>
      </pc:sldChg>
      <pc:sldChg chg="del">
        <pc:chgData name="James Trimble (PGR)" userId="5ce39da7-de03-4a15-bd72-9f3d6ef98926" providerId="ADAL" clId="{47AD5701-601C-DE42-8ADE-F5F306427EA5}" dt="2020-12-14T21:06:40.559" v="123" actId="2696"/>
        <pc:sldMkLst>
          <pc:docMk/>
          <pc:sldMk cId="2021217878" sldId="460"/>
        </pc:sldMkLst>
      </pc:sldChg>
      <pc:sldChg chg="del">
        <pc:chgData name="James Trimble (PGR)" userId="5ce39da7-de03-4a15-bd72-9f3d6ef98926" providerId="ADAL" clId="{47AD5701-601C-DE42-8ADE-F5F306427EA5}" dt="2020-12-14T21:06:40.559" v="123" actId="2696"/>
        <pc:sldMkLst>
          <pc:docMk/>
          <pc:sldMk cId="2743596855" sldId="462"/>
        </pc:sldMkLst>
      </pc:sldChg>
      <pc:sldChg chg="del">
        <pc:chgData name="James Trimble (PGR)" userId="5ce39da7-de03-4a15-bd72-9f3d6ef98926" providerId="ADAL" clId="{47AD5701-601C-DE42-8ADE-F5F306427EA5}" dt="2020-12-14T21:06:40.559" v="123" actId="2696"/>
        <pc:sldMkLst>
          <pc:docMk/>
          <pc:sldMk cId="2383100733" sldId="464"/>
        </pc:sldMkLst>
      </pc:sldChg>
      <pc:sldChg chg="del">
        <pc:chgData name="James Trimble (PGR)" userId="5ce39da7-de03-4a15-bd72-9f3d6ef98926" providerId="ADAL" clId="{47AD5701-601C-DE42-8ADE-F5F306427EA5}" dt="2020-12-14T21:06:40.559" v="123" actId="2696"/>
        <pc:sldMkLst>
          <pc:docMk/>
          <pc:sldMk cId="4026168140" sldId="465"/>
        </pc:sldMkLst>
      </pc:sldChg>
      <pc:sldChg chg="del">
        <pc:chgData name="James Trimble (PGR)" userId="5ce39da7-de03-4a15-bd72-9f3d6ef98926" providerId="ADAL" clId="{47AD5701-601C-DE42-8ADE-F5F306427EA5}" dt="2020-12-14T21:06:40.559" v="123" actId="2696"/>
        <pc:sldMkLst>
          <pc:docMk/>
          <pc:sldMk cId="4164722612" sldId="466"/>
        </pc:sldMkLst>
      </pc:sldChg>
      <pc:sldChg chg="del">
        <pc:chgData name="James Trimble (PGR)" userId="5ce39da7-de03-4a15-bd72-9f3d6ef98926" providerId="ADAL" clId="{47AD5701-601C-DE42-8ADE-F5F306427EA5}" dt="2020-12-14T21:06:40.559" v="123" actId="2696"/>
        <pc:sldMkLst>
          <pc:docMk/>
          <pc:sldMk cId="4267039336" sldId="467"/>
        </pc:sldMkLst>
      </pc:sldChg>
      <pc:sldChg chg="del">
        <pc:chgData name="James Trimble (PGR)" userId="5ce39da7-de03-4a15-bd72-9f3d6ef98926" providerId="ADAL" clId="{47AD5701-601C-DE42-8ADE-F5F306427EA5}" dt="2020-12-14T21:06:40.559" v="123" actId="2696"/>
        <pc:sldMkLst>
          <pc:docMk/>
          <pc:sldMk cId="3085962956" sldId="468"/>
        </pc:sldMkLst>
      </pc:sldChg>
      <pc:sldChg chg="del">
        <pc:chgData name="James Trimble (PGR)" userId="5ce39da7-de03-4a15-bd72-9f3d6ef98926" providerId="ADAL" clId="{47AD5701-601C-DE42-8ADE-F5F306427EA5}" dt="2020-12-14T21:06:40.559" v="123" actId="2696"/>
        <pc:sldMkLst>
          <pc:docMk/>
          <pc:sldMk cId="2517135463" sldId="469"/>
        </pc:sldMkLst>
      </pc:sldChg>
      <pc:sldChg chg="del">
        <pc:chgData name="James Trimble (PGR)" userId="5ce39da7-de03-4a15-bd72-9f3d6ef98926" providerId="ADAL" clId="{47AD5701-601C-DE42-8ADE-F5F306427EA5}" dt="2020-12-14T21:06:40.559" v="123" actId="2696"/>
        <pc:sldMkLst>
          <pc:docMk/>
          <pc:sldMk cId="3084506673" sldId="470"/>
        </pc:sldMkLst>
      </pc:sldChg>
      <pc:sldChg chg="del">
        <pc:chgData name="James Trimble (PGR)" userId="5ce39da7-de03-4a15-bd72-9f3d6ef98926" providerId="ADAL" clId="{47AD5701-601C-DE42-8ADE-F5F306427EA5}" dt="2020-12-14T21:06:40.559" v="123" actId="2696"/>
        <pc:sldMkLst>
          <pc:docMk/>
          <pc:sldMk cId="3207236871" sldId="472"/>
        </pc:sldMkLst>
      </pc:sldChg>
      <pc:sldChg chg="addSp delSp modSp mod ord modTransition modAnim">
        <pc:chgData name="James Trimble (PGR)" userId="5ce39da7-de03-4a15-bd72-9f3d6ef98926" providerId="ADAL" clId="{47AD5701-601C-DE42-8ADE-F5F306427EA5}" dt="2020-12-16T21:39:52.251" v="4235"/>
        <pc:sldMkLst>
          <pc:docMk/>
          <pc:sldMk cId="3213555964" sldId="473"/>
        </pc:sldMkLst>
        <pc:spChg chg="mod">
          <ac:chgData name="James Trimble (PGR)" userId="5ce39da7-de03-4a15-bd72-9f3d6ef98926" providerId="ADAL" clId="{47AD5701-601C-DE42-8ADE-F5F306427EA5}" dt="2020-12-16T21:21:12.584" v="4232" actId="20577"/>
          <ac:spMkLst>
            <pc:docMk/>
            <pc:sldMk cId="3213555964" sldId="473"/>
            <ac:spMk id="8" creationId="{6C7C55E2-0B4F-1746-897D-BB9D856C9941}"/>
          </ac:spMkLst>
        </pc:spChg>
        <pc:picChg chg="add del mod">
          <ac:chgData name="James Trimble (PGR)" userId="5ce39da7-de03-4a15-bd72-9f3d6ef98926" providerId="ADAL" clId="{47AD5701-601C-DE42-8ADE-F5F306427EA5}" dt="2020-12-16T10:14:54.933" v="4213"/>
          <ac:picMkLst>
            <pc:docMk/>
            <pc:sldMk cId="3213555964" sldId="473"/>
            <ac:picMk id="3" creationId="{50F48C9D-800F-CB4C-BD55-EDAA49F3A1B5}"/>
          </ac:picMkLst>
        </pc:picChg>
        <pc:picChg chg="add mod">
          <ac:chgData name="James Trimble (PGR)" userId="5ce39da7-de03-4a15-bd72-9f3d6ef98926" providerId="ADAL" clId="{47AD5701-601C-DE42-8ADE-F5F306427EA5}" dt="2020-12-16T21:39:52.251" v="4235"/>
          <ac:picMkLst>
            <pc:docMk/>
            <pc:sldMk cId="3213555964" sldId="473"/>
            <ac:picMk id="3" creationId="{EF80282A-F866-8149-A879-482E6EB4F5C0}"/>
          </ac:picMkLst>
        </pc:picChg>
        <pc:picChg chg="add del mod">
          <ac:chgData name="James Trimble (PGR)" userId="5ce39da7-de03-4a15-bd72-9f3d6ef98926" providerId="ADAL" clId="{47AD5701-601C-DE42-8ADE-F5F306427EA5}" dt="2020-12-16T21:02:52.975" v="4216"/>
          <ac:picMkLst>
            <pc:docMk/>
            <pc:sldMk cId="3213555964" sldId="473"/>
            <ac:picMk id="4" creationId="{68E584C1-A900-D243-A889-0C9F905DC418}"/>
          </ac:picMkLst>
        </pc:picChg>
        <pc:picChg chg="del">
          <ac:chgData name="James Trimble (PGR)" userId="5ce39da7-de03-4a15-bd72-9f3d6ef98926" providerId="ADAL" clId="{47AD5701-601C-DE42-8ADE-F5F306427EA5}" dt="2020-12-14T21:07:03.232" v="126"/>
          <ac:picMkLst>
            <pc:docMk/>
            <pc:sldMk cId="3213555964" sldId="473"/>
            <ac:picMk id="6" creationId="{575C1EC2-A950-C542-B8BB-43239B64BD24}"/>
          </ac:picMkLst>
        </pc:picChg>
      </pc:sldChg>
      <pc:sldChg chg="addSp delSp modSp mod ord modTransition modAnim">
        <pc:chgData name="James Trimble (PGR)" userId="5ce39da7-de03-4a15-bd72-9f3d6ef98926" providerId="ADAL" clId="{47AD5701-601C-DE42-8ADE-F5F306427EA5}" dt="2020-12-16T21:39:52.251" v="4235"/>
        <pc:sldMkLst>
          <pc:docMk/>
          <pc:sldMk cId="2713595524" sldId="474"/>
        </pc:sldMkLst>
        <pc:spChg chg="mod">
          <ac:chgData name="James Trimble (PGR)" userId="5ce39da7-de03-4a15-bd72-9f3d6ef98926" providerId="ADAL" clId="{47AD5701-601C-DE42-8ADE-F5F306427EA5}" dt="2020-12-15T16:48:55.062" v="4080" actId="1035"/>
          <ac:spMkLst>
            <pc:docMk/>
            <pc:sldMk cId="2713595524" sldId="474"/>
            <ac:spMk id="3" creationId="{74ECC051-441B-B945-8DED-E12EDC490E11}"/>
          </ac:spMkLst>
        </pc:spChg>
        <pc:spChg chg="mod">
          <ac:chgData name="James Trimble (PGR)" userId="5ce39da7-de03-4a15-bd72-9f3d6ef98926" providerId="ADAL" clId="{47AD5701-601C-DE42-8ADE-F5F306427EA5}" dt="2020-12-15T16:48:30.985" v="4075" actId="1036"/>
          <ac:spMkLst>
            <pc:docMk/>
            <pc:sldMk cId="2713595524" sldId="474"/>
            <ac:spMk id="7" creationId="{F4B9006F-75A6-9442-A8C0-69959E111064}"/>
          </ac:spMkLst>
        </pc:spChg>
        <pc:spChg chg="mod">
          <ac:chgData name="James Trimble (PGR)" userId="5ce39da7-de03-4a15-bd72-9f3d6ef98926" providerId="ADAL" clId="{47AD5701-601C-DE42-8ADE-F5F306427EA5}" dt="2020-12-15T16:48:48.433" v="4077" actId="948"/>
          <ac:spMkLst>
            <pc:docMk/>
            <pc:sldMk cId="2713595524" sldId="474"/>
            <ac:spMk id="8" creationId="{6C7C55E2-0B4F-1746-897D-BB9D856C9941}"/>
          </ac:spMkLst>
        </pc:spChg>
        <pc:spChg chg="mod">
          <ac:chgData name="James Trimble (PGR)" userId="5ce39da7-de03-4a15-bd72-9f3d6ef98926" providerId="ADAL" clId="{47AD5701-601C-DE42-8ADE-F5F306427EA5}" dt="2020-12-15T16:48:30.985" v="4075" actId="1036"/>
          <ac:spMkLst>
            <pc:docMk/>
            <pc:sldMk cId="2713595524" sldId="474"/>
            <ac:spMk id="9" creationId="{BFEA6707-AAF8-5741-A7CF-049B52930713}"/>
          </ac:spMkLst>
        </pc:spChg>
        <pc:spChg chg="mod">
          <ac:chgData name="James Trimble (PGR)" userId="5ce39da7-de03-4a15-bd72-9f3d6ef98926" providerId="ADAL" clId="{47AD5701-601C-DE42-8ADE-F5F306427EA5}" dt="2020-12-15T16:48:30.985" v="4075" actId="1036"/>
          <ac:spMkLst>
            <pc:docMk/>
            <pc:sldMk cId="2713595524" sldId="474"/>
            <ac:spMk id="10" creationId="{99B1DCC1-BED6-1A41-B52D-BE6DA015B88F}"/>
          </ac:spMkLst>
        </pc:spChg>
        <pc:spChg chg="mod">
          <ac:chgData name="James Trimble (PGR)" userId="5ce39da7-de03-4a15-bd72-9f3d6ef98926" providerId="ADAL" clId="{47AD5701-601C-DE42-8ADE-F5F306427EA5}" dt="2020-12-15T16:48:58.422" v="4083" actId="1035"/>
          <ac:spMkLst>
            <pc:docMk/>
            <pc:sldMk cId="2713595524" sldId="474"/>
            <ac:spMk id="11" creationId="{7CECCDC2-8CC3-C34F-856E-514846B4064A}"/>
          </ac:spMkLst>
        </pc:spChg>
        <pc:spChg chg="mod">
          <ac:chgData name="James Trimble (PGR)" userId="5ce39da7-de03-4a15-bd72-9f3d6ef98926" providerId="ADAL" clId="{47AD5701-601C-DE42-8ADE-F5F306427EA5}" dt="2020-12-15T16:48:30.985" v="4075" actId="1036"/>
          <ac:spMkLst>
            <pc:docMk/>
            <pc:sldMk cId="2713595524" sldId="474"/>
            <ac:spMk id="12" creationId="{C4E73C8A-E334-F94C-B01A-4C3EFFCB7251}"/>
          </ac:spMkLst>
        </pc:spChg>
        <pc:picChg chg="add del mod">
          <ac:chgData name="James Trimble (PGR)" userId="5ce39da7-de03-4a15-bd72-9f3d6ef98926" providerId="ADAL" clId="{47AD5701-601C-DE42-8ADE-F5F306427EA5}" dt="2020-12-16T21:02:52.975" v="4216"/>
          <ac:picMkLst>
            <pc:docMk/>
            <pc:sldMk cId="2713595524" sldId="474"/>
            <ac:picMk id="4" creationId="{1E37740D-6F98-5B46-89E1-2590392014C2}"/>
          </ac:picMkLst>
        </pc:picChg>
        <pc:picChg chg="del">
          <ac:chgData name="James Trimble (PGR)" userId="5ce39da7-de03-4a15-bd72-9f3d6ef98926" providerId="ADAL" clId="{47AD5701-601C-DE42-8ADE-F5F306427EA5}" dt="2020-12-14T21:07:03.232" v="126"/>
          <ac:picMkLst>
            <pc:docMk/>
            <pc:sldMk cId="2713595524" sldId="474"/>
            <ac:picMk id="6" creationId="{575C1EC2-A950-C542-B8BB-43239B64BD24}"/>
          </ac:picMkLst>
        </pc:picChg>
        <pc:picChg chg="add mod">
          <ac:chgData name="James Trimble (PGR)" userId="5ce39da7-de03-4a15-bd72-9f3d6ef98926" providerId="ADAL" clId="{47AD5701-601C-DE42-8ADE-F5F306427EA5}" dt="2020-12-16T21:39:52.251" v="4235"/>
          <ac:picMkLst>
            <pc:docMk/>
            <pc:sldMk cId="2713595524" sldId="474"/>
            <ac:picMk id="6" creationId="{6CC1BA93-BE17-9C4F-BC8A-0B4F868A055E}"/>
          </ac:picMkLst>
        </pc:picChg>
      </pc:sldChg>
      <pc:sldChg chg="addSp delSp modSp mod ord modTransition modAnim">
        <pc:chgData name="James Trimble (PGR)" userId="5ce39da7-de03-4a15-bd72-9f3d6ef98926" providerId="ADAL" clId="{47AD5701-601C-DE42-8ADE-F5F306427EA5}" dt="2020-12-16T21:39:52.251" v="4235"/>
        <pc:sldMkLst>
          <pc:docMk/>
          <pc:sldMk cId="1084343243" sldId="475"/>
        </pc:sldMkLst>
        <pc:spChg chg="add del mod">
          <ac:chgData name="James Trimble (PGR)" userId="5ce39da7-de03-4a15-bd72-9f3d6ef98926" providerId="ADAL" clId="{47AD5701-601C-DE42-8ADE-F5F306427EA5}" dt="2020-12-15T16:32:55.127" v="3913" actId="767"/>
          <ac:spMkLst>
            <pc:docMk/>
            <pc:sldMk cId="1084343243" sldId="475"/>
            <ac:spMk id="3" creationId="{A9419124-7F4F-1B46-8C54-32DE523A9530}"/>
          </ac:spMkLst>
        </pc:spChg>
        <pc:spChg chg="mod">
          <ac:chgData name="James Trimble (PGR)" userId="5ce39da7-de03-4a15-bd72-9f3d6ef98926" providerId="ADAL" clId="{47AD5701-601C-DE42-8ADE-F5F306427EA5}" dt="2020-12-15T16:30:25.927" v="3737" actId="20577"/>
          <ac:spMkLst>
            <pc:docMk/>
            <pc:sldMk cId="1084343243" sldId="475"/>
            <ac:spMk id="5" creationId="{00000000-0000-0000-0000-000000000000}"/>
          </ac:spMkLst>
        </pc:spChg>
        <pc:spChg chg="mod">
          <ac:chgData name="James Trimble (PGR)" userId="5ce39da7-de03-4a15-bd72-9f3d6ef98926" providerId="ADAL" clId="{47AD5701-601C-DE42-8ADE-F5F306427EA5}" dt="2020-12-15T16:33:06.023" v="3918" actId="1038"/>
          <ac:spMkLst>
            <pc:docMk/>
            <pc:sldMk cId="1084343243" sldId="475"/>
            <ac:spMk id="8" creationId="{6C7C55E2-0B4F-1746-897D-BB9D856C9941}"/>
          </ac:spMkLst>
        </pc:spChg>
        <pc:picChg chg="add del mod">
          <ac:chgData name="James Trimble (PGR)" userId="5ce39da7-de03-4a15-bd72-9f3d6ef98926" providerId="ADAL" clId="{47AD5701-601C-DE42-8ADE-F5F306427EA5}" dt="2020-12-16T21:02:52.975" v="4216"/>
          <ac:picMkLst>
            <pc:docMk/>
            <pc:sldMk cId="1084343243" sldId="475"/>
            <ac:picMk id="3" creationId="{CCAE32B9-87A9-BE4B-96BA-9B8F9894A2A4}"/>
          </ac:picMkLst>
        </pc:picChg>
        <pc:picChg chg="add mod">
          <ac:chgData name="James Trimble (PGR)" userId="5ce39da7-de03-4a15-bd72-9f3d6ef98926" providerId="ADAL" clId="{47AD5701-601C-DE42-8ADE-F5F306427EA5}" dt="2020-12-16T21:39:52.251" v="4235"/>
          <ac:picMkLst>
            <pc:docMk/>
            <pc:sldMk cId="1084343243" sldId="475"/>
            <ac:picMk id="4" creationId="{F77FC552-5D8C-5D40-B7BC-979809BAF8AE}"/>
          </ac:picMkLst>
        </pc:picChg>
        <pc:picChg chg="del">
          <ac:chgData name="James Trimble (PGR)" userId="5ce39da7-de03-4a15-bd72-9f3d6ef98926" providerId="ADAL" clId="{47AD5701-601C-DE42-8ADE-F5F306427EA5}" dt="2020-12-14T21:07:03.232" v="126"/>
          <ac:picMkLst>
            <pc:docMk/>
            <pc:sldMk cId="1084343243" sldId="475"/>
            <ac:picMk id="6" creationId="{575C1EC2-A950-C542-B8BB-43239B64BD24}"/>
          </ac:picMkLst>
        </pc:picChg>
      </pc:sldChg>
      <pc:sldChg chg="delSp del mod ord modTransition modAnim">
        <pc:chgData name="James Trimble (PGR)" userId="5ce39da7-de03-4a15-bd72-9f3d6ef98926" providerId="ADAL" clId="{47AD5701-601C-DE42-8ADE-F5F306427EA5}" dt="2020-12-15T16:08:22.207" v="3156" actId="2696"/>
        <pc:sldMkLst>
          <pc:docMk/>
          <pc:sldMk cId="3653876140" sldId="476"/>
        </pc:sldMkLst>
        <pc:spChg chg="del">
          <ac:chgData name="James Trimble (PGR)" userId="5ce39da7-de03-4a15-bd72-9f3d6ef98926" providerId="ADAL" clId="{47AD5701-601C-DE42-8ADE-F5F306427EA5}" dt="2020-12-14T21:05:56.461" v="120" actId="478"/>
          <ac:spMkLst>
            <pc:docMk/>
            <pc:sldMk cId="3653876140" sldId="476"/>
            <ac:spMk id="54" creationId="{D210C7BA-BD9C-3B44-B9DF-7B3E66CA15C5}"/>
          </ac:spMkLst>
        </pc:spChg>
        <pc:picChg chg="del">
          <ac:chgData name="James Trimble (PGR)" userId="5ce39da7-de03-4a15-bd72-9f3d6ef98926" providerId="ADAL" clId="{47AD5701-601C-DE42-8ADE-F5F306427EA5}" dt="2020-12-14T21:07:03.232" v="126"/>
          <ac:picMkLst>
            <pc:docMk/>
            <pc:sldMk cId="3653876140" sldId="476"/>
            <ac:picMk id="3" creationId="{68638795-7718-DA4A-A488-9DA8833DFDDA}"/>
          </ac:picMkLst>
        </pc:picChg>
      </pc:sldChg>
      <pc:sldChg chg="addSp delSp modSp mod ord modTransition modAnim">
        <pc:chgData name="James Trimble (PGR)" userId="5ce39da7-de03-4a15-bd72-9f3d6ef98926" providerId="ADAL" clId="{47AD5701-601C-DE42-8ADE-F5F306427EA5}" dt="2020-12-16T21:39:52.251" v="4235"/>
        <pc:sldMkLst>
          <pc:docMk/>
          <pc:sldMk cId="305855598" sldId="477"/>
        </pc:sldMkLst>
        <pc:spChg chg="mod">
          <ac:chgData name="James Trimble (PGR)" userId="5ce39da7-de03-4a15-bd72-9f3d6ef98926" providerId="ADAL" clId="{47AD5701-601C-DE42-8ADE-F5F306427EA5}" dt="2020-12-15T12:42:30.253" v="2181" actId="20577"/>
          <ac:spMkLst>
            <pc:docMk/>
            <pc:sldMk cId="305855598" sldId="477"/>
            <ac:spMk id="5" creationId="{00000000-0000-0000-0000-000000000000}"/>
          </ac:spMkLst>
        </pc:spChg>
        <pc:spChg chg="del">
          <ac:chgData name="James Trimble (PGR)" userId="5ce39da7-de03-4a15-bd72-9f3d6ef98926" providerId="ADAL" clId="{47AD5701-601C-DE42-8ADE-F5F306427EA5}" dt="2020-12-15T11:47:46.303" v="625" actId="478"/>
          <ac:spMkLst>
            <pc:docMk/>
            <pc:sldMk cId="305855598" sldId="477"/>
            <ac:spMk id="14" creationId="{4BC2CDCB-E722-CA49-BC89-BF0CAB544949}"/>
          </ac:spMkLst>
        </pc:spChg>
        <pc:spChg chg="del">
          <ac:chgData name="James Trimble (PGR)" userId="5ce39da7-de03-4a15-bd72-9f3d6ef98926" providerId="ADAL" clId="{47AD5701-601C-DE42-8ADE-F5F306427EA5}" dt="2020-12-15T11:47:46.303" v="625" actId="478"/>
          <ac:spMkLst>
            <pc:docMk/>
            <pc:sldMk cId="305855598" sldId="477"/>
            <ac:spMk id="15" creationId="{78AC9685-3C9D-2647-9F36-0E1790EED15F}"/>
          </ac:spMkLst>
        </pc:spChg>
        <pc:spChg chg="del">
          <ac:chgData name="James Trimble (PGR)" userId="5ce39da7-de03-4a15-bd72-9f3d6ef98926" providerId="ADAL" clId="{47AD5701-601C-DE42-8ADE-F5F306427EA5}" dt="2020-12-15T11:47:46.303" v="625" actId="478"/>
          <ac:spMkLst>
            <pc:docMk/>
            <pc:sldMk cId="305855598" sldId="477"/>
            <ac:spMk id="16" creationId="{D67FE5DF-390B-7547-9F24-92492D42485D}"/>
          </ac:spMkLst>
        </pc:spChg>
        <pc:spChg chg="del">
          <ac:chgData name="James Trimble (PGR)" userId="5ce39da7-de03-4a15-bd72-9f3d6ef98926" providerId="ADAL" clId="{47AD5701-601C-DE42-8ADE-F5F306427EA5}" dt="2020-12-15T11:47:46.303" v="625" actId="478"/>
          <ac:spMkLst>
            <pc:docMk/>
            <pc:sldMk cId="305855598" sldId="477"/>
            <ac:spMk id="17" creationId="{BE90125B-3AEF-E842-9042-4EBBE69E3A44}"/>
          </ac:spMkLst>
        </pc:spChg>
        <pc:spChg chg="del">
          <ac:chgData name="James Trimble (PGR)" userId="5ce39da7-de03-4a15-bd72-9f3d6ef98926" providerId="ADAL" clId="{47AD5701-601C-DE42-8ADE-F5F306427EA5}" dt="2020-12-15T11:47:46.303" v="625" actId="478"/>
          <ac:spMkLst>
            <pc:docMk/>
            <pc:sldMk cId="305855598" sldId="477"/>
            <ac:spMk id="18" creationId="{F3D8F2E4-79CA-CA4F-8607-C6F97EA339B2}"/>
          </ac:spMkLst>
        </pc:spChg>
        <pc:spChg chg="add mod">
          <ac:chgData name="James Trimble (PGR)" userId="5ce39da7-de03-4a15-bd72-9f3d6ef98926" providerId="ADAL" clId="{47AD5701-601C-DE42-8ADE-F5F306427EA5}" dt="2020-12-16T09:33:22.445" v="4140" actId="20577"/>
          <ac:spMkLst>
            <pc:docMk/>
            <pc:sldMk cId="305855598" sldId="477"/>
            <ac:spMk id="25" creationId="{63D011B0-02F9-6244-8079-87FE5EF3D017}"/>
          </ac:spMkLst>
        </pc:spChg>
        <pc:spChg chg="del">
          <ac:chgData name="James Trimble (PGR)" userId="5ce39da7-de03-4a15-bd72-9f3d6ef98926" providerId="ADAL" clId="{47AD5701-601C-DE42-8ADE-F5F306427EA5}" dt="2020-12-15T11:47:46.303" v="625" actId="478"/>
          <ac:spMkLst>
            <pc:docMk/>
            <pc:sldMk cId="305855598" sldId="477"/>
            <ac:spMk id="27" creationId="{184DFD50-5560-A14B-8E49-524EEE54B096}"/>
          </ac:spMkLst>
        </pc:spChg>
        <pc:spChg chg="del">
          <ac:chgData name="James Trimble (PGR)" userId="5ce39da7-de03-4a15-bd72-9f3d6ef98926" providerId="ADAL" clId="{47AD5701-601C-DE42-8ADE-F5F306427EA5}" dt="2020-12-15T11:47:46.303" v="625" actId="478"/>
          <ac:spMkLst>
            <pc:docMk/>
            <pc:sldMk cId="305855598" sldId="477"/>
            <ac:spMk id="28" creationId="{70A97172-81A7-1E4B-AB14-EDB761507EA3}"/>
          </ac:spMkLst>
        </pc:spChg>
        <pc:spChg chg="del">
          <ac:chgData name="James Trimble (PGR)" userId="5ce39da7-de03-4a15-bd72-9f3d6ef98926" providerId="ADAL" clId="{47AD5701-601C-DE42-8ADE-F5F306427EA5}" dt="2020-12-15T11:47:46.303" v="625" actId="478"/>
          <ac:spMkLst>
            <pc:docMk/>
            <pc:sldMk cId="305855598" sldId="477"/>
            <ac:spMk id="29" creationId="{0FA7433A-E177-7F43-AA14-00D1D7FFD0C4}"/>
          </ac:spMkLst>
        </pc:spChg>
        <pc:spChg chg="del">
          <ac:chgData name="James Trimble (PGR)" userId="5ce39da7-de03-4a15-bd72-9f3d6ef98926" providerId="ADAL" clId="{47AD5701-601C-DE42-8ADE-F5F306427EA5}" dt="2020-12-15T11:47:46.303" v="625" actId="478"/>
          <ac:spMkLst>
            <pc:docMk/>
            <pc:sldMk cId="305855598" sldId="477"/>
            <ac:spMk id="30" creationId="{9346A1BF-B6AD-9B43-BC26-B31A067F95B0}"/>
          </ac:spMkLst>
        </pc:spChg>
        <pc:spChg chg="add mod">
          <ac:chgData name="James Trimble (PGR)" userId="5ce39da7-de03-4a15-bd72-9f3d6ef98926" providerId="ADAL" clId="{47AD5701-601C-DE42-8ADE-F5F306427EA5}" dt="2020-12-16T09:32:55.470" v="4126" actId="20577"/>
          <ac:spMkLst>
            <pc:docMk/>
            <pc:sldMk cId="305855598" sldId="477"/>
            <ac:spMk id="32" creationId="{57F7E444-683E-564F-B50E-1A78FD0FFBC9}"/>
          </ac:spMkLst>
        </pc:spChg>
        <pc:spChg chg="add del mod">
          <ac:chgData name="James Trimble (PGR)" userId="5ce39da7-de03-4a15-bd72-9f3d6ef98926" providerId="ADAL" clId="{47AD5701-601C-DE42-8ADE-F5F306427EA5}" dt="2020-12-15T11:54:00.262" v="876" actId="478"/>
          <ac:spMkLst>
            <pc:docMk/>
            <pc:sldMk cId="305855598" sldId="477"/>
            <ac:spMk id="34" creationId="{85A4FCE6-8C91-B146-B3EB-FE767F1D01EF}"/>
          </ac:spMkLst>
        </pc:spChg>
        <pc:spChg chg="add mod">
          <ac:chgData name="James Trimble (PGR)" userId="5ce39da7-de03-4a15-bd72-9f3d6ef98926" providerId="ADAL" clId="{47AD5701-601C-DE42-8ADE-F5F306427EA5}" dt="2020-12-16T09:30:14.242" v="4125" actId="20577"/>
          <ac:spMkLst>
            <pc:docMk/>
            <pc:sldMk cId="305855598" sldId="477"/>
            <ac:spMk id="35" creationId="{E9C19971-9D92-1542-BE40-55E7B90A4B2D}"/>
          </ac:spMkLst>
        </pc:spChg>
        <pc:spChg chg="add del mod">
          <ac:chgData name="James Trimble (PGR)" userId="5ce39da7-de03-4a15-bd72-9f3d6ef98926" providerId="ADAL" clId="{47AD5701-601C-DE42-8ADE-F5F306427EA5}" dt="2020-12-15T12:35:53.591" v="1942" actId="478"/>
          <ac:spMkLst>
            <pc:docMk/>
            <pc:sldMk cId="305855598" sldId="477"/>
            <ac:spMk id="36" creationId="{F6AC53B0-7B7B-B54D-9BE3-03BD0BBFF854}"/>
          </ac:spMkLst>
        </pc:spChg>
        <pc:spChg chg="add mod">
          <ac:chgData name="James Trimble (PGR)" userId="5ce39da7-de03-4a15-bd72-9f3d6ef98926" providerId="ADAL" clId="{47AD5701-601C-DE42-8ADE-F5F306427EA5}" dt="2020-12-15T13:14:37.313" v="2444" actId="20577"/>
          <ac:spMkLst>
            <pc:docMk/>
            <pc:sldMk cId="305855598" sldId="477"/>
            <ac:spMk id="37" creationId="{AA0E995B-3698-844E-A029-77D8D6C8C41E}"/>
          </ac:spMkLst>
        </pc:spChg>
        <pc:picChg chg="add del mod">
          <ac:chgData name="James Trimble (PGR)" userId="5ce39da7-de03-4a15-bd72-9f3d6ef98926" providerId="ADAL" clId="{47AD5701-601C-DE42-8ADE-F5F306427EA5}" dt="2020-12-16T21:02:52.975" v="4216"/>
          <ac:picMkLst>
            <pc:docMk/>
            <pc:sldMk cId="305855598" sldId="477"/>
            <ac:picMk id="3" creationId="{64AB8B25-8D9F-7C46-8909-A378B3DA0327}"/>
          </ac:picMkLst>
        </pc:picChg>
        <pc:picChg chg="add mod">
          <ac:chgData name="James Trimble (PGR)" userId="5ce39da7-de03-4a15-bd72-9f3d6ef98926" providerId="ADAL" clId="{47AD5701-601C-DE42-8ADE-F5F306427EA5}" dt="2020-12-16T21:39:52.251" v="4235"/>
          <ac:picMkLst>
            <pc:docMk/>
            <pc:sldMk cId="305855598" sldId="477"/>
            <ac:picMk id="4" creationId="{6611154D-C63B-3141-81CA-85E2B963C6C3}"/>
          </ac:picMkLst>
        </pc:picChg>
        <pc:picChg chg="del">
          <ac:chgData name="James Trimble (PGR)" userId="5ce39da7-de03-4a15-bd72-9f3d6ef98926" providerId="ADAL" clId="{47AD5701-601C-DE42-8ADE-F5F306427EA5}" dt="2020-12-14T21:07:03.232" v="126"/>
          <ac:picMkLst>
            <pc:docMk/>
            <pc:sldMk cId="305855598" sldId="477"/>
            <ac:picMk id="150" creationId="{075F124B-6C3B-A245-BC28-7AC20D3774F8}"/>
          </ac:picMkLst>
        </pc:picChg>
        <pc:cxnChg chg="del">
          <ac:chgData name="James Trimble (PGR)" userId="5ce39da7-de03-4a15-bd72-9f3d6ef98926" providerId="ADAL" clId="{47AD5701-601C-DE42-8ADE-F5F306427EA5}" dt="2020-12-15T11:47:46.303" v="625" actId="478"/>
          <ac:cxnSpMkLst>
            <pc:docMk/>
            <pc:sldMk cId="305855598" sldId="477"/>
            <ac:cxnSpMk id="6" creationId="{E058F6F9-8688-4043-A376-3DC1D9363C91}"/>
          </ac:cxnSpMkLst>
        </pc:cxnChg>
        <pc:cxnChg chg="del">
          <ac:chgData name="James Trimble (PGR)" userId="5ce39da7-de03-4a15-bd72-9f3d6ef98926" providerId="ADAL" clId="{47AD5701-601C-DE42-8ADE-F5F306427EA5}" dt="2020-12-15T11:47:46.303" v="625" actId="478"/>
          <ac:cxnSpMkLst>
            <pc:docMk/>
            <pc:sldMk cId="305855598" sldId="477"/>
            <ac:cxnSpMk id="8" creationId="{4F304556-52DA-4946-BE0E-704596CA7A14}"/>
          </ac:cxnSpMkLst>
        </pc:cxnChg>
        <pc:cxnChg chg="del">
          <ac:chgData name="James Trimble (PGR)" userId="5ce39da7-de03-4a15-bd72-9f3d6ef98926" providerId="ADAL" clId="{47AD5701-601C-DE42-8ADE-F5F306427EA5}" dt="2020-12-15T11:47:46.303" v="625" actId="478"/>
          <ac:cxnSpMkLst>
            <pc:docMk/>
            <pc:sldMk cId="305855598" sldId="477"/>
            <ac:cxnSpMk id="11" creationId="{ED647CBA-914A-9B42-A901-18663A32CD74}"/>
          </ac:cxnSpMkLst>
        </pc:cxnChg>
        <pc:cxnChg chg="del">
          <ac:chgData name="James Trimble (PGR)" userId="5ce39da7-de03-4a15-bd72-9f3d6ef98926" providerId="ADAL" clId="{47AD5701-601C-DE42-8ADE-F5F306427EA5}" dt="2020-12-15T11:47:46.303" v="625" actId="478"/>
          <ac:cxnSpMkLst>
            <pc:docMk/>
            <pc:sldMk cId="305855598" sldId="477"/>
            <ac:cxnSpMk id="12" creationId="{3248B4E6-CE66-C348-9061-478AE10F8875}"/>
          </ac:cxnSpMkLst>
        </pc:cxnChg>
        <pc:cxnChg chg="del">
          <ac:chgData name="James Trimble (PGR)" userId="5ce39da7-de03-4a15-bd72-9f3d6ef98926" providerId="ADAL" clId="{47AD5701-601C-DE42-8ADE-F5F306427EA5}" dt="2020-12-15T11:47:46.303" v="625" actId="478"/>
          <ac:cxnSpMkLst>
            <pc:docMk/>
            <pc:sldMk cId="305855598" sldId="477"/>
            <ac:cxnSpMk id="23" creationId="{A49A1A04-A4EC-724B-A3BB-7C921E65763C}"/>
          </ac:cxnSpMkLst>
        </pc:cxnChg>
        <pc:cxnChg chg="del">
          <ac:chgData name="James Trimble (PGR)" userId="5ce39da7-de03-4a15-bd72-9f3d6ef98926" providerId="ADAL" clId="{47AD5701-601C-DE42-8ADE-F5F306427EA5}" dt="2020-12-15T11:47:46.303" v="625" actId="478"/>
          <ac:cxnSpMkLst>
            <pc:docMk/>
            <pc:sldMk cId="305855598" sldId="477"/>
            <ac:cxnSpMk id="26" creationId="{2576DBA2-F3D6-F943-9481-F80C012D29BD}"/>
          </ac:cxnSpMkLst>
        </pc:cxnChg>
        <pc:cxnChg chg="del">
          <ac:chgData name="James Trimble (PGR)" userId="5ce39da7-de03-4a15-bd72-9f3d6ef98926" providerId="ADAL" clId="{47AD5701-601C-DE42-8ADE-F5F306427EA5}" dt="2020-12-15T11:47:46.303" v="625" actId="478"/>
          <ac:cxnSpMkLst>
            <pc:docMk/>
            <pc:sldMk cId="305855598" sldId="477"/>
            <ac:cxnSpMk id="31" creationId="{7FE3BE5E-E089-EF47-B919-1E6679488871}"/>
          </ac:cxnSpMkLst>
        </pc:cxnChg>
        <pc:cxnChg chg="del">
          <ac:chgData name="James Trimble (PGR)" userId="5ce39da7-de03-4a15-bd72-9f3d6ef98926" providerId="ADAL" clId="{47AD5701-601C-DE42-8ADE-F5F306427EA5}" dt="2020-12-15T11:47:46.303" v="625" actId="478"/>
          <ac:cxnSpMkLst>
            <pc:docMk/>
            <pc:sldMk cId="305855598" sldId="477"/>
            <ac:cxnSpMk id="33" creationId="{4E43A168-7CA1-FA4E-B5A5-E6B7DEEF5070}"/>
          </ac:cxnSpMkLst>
        </pc:cxnChg>
        <pc:cxnChg chg="del">
          <ac:chgData name="James Trimble (PGR)" userId="5ce39da7-de03-4a15-bd72-9f3d6ef98926" providerId="ADAL" clId="{47AD5701-601C-DE42-8ADE-F5F306427EA5}" dt="2020-12-15T11:47:46.303" v="625" actId="478"/>
          <ac:cxnSpMkLst>
            <pc:docMk/>
            <pc:sldMk cId="305855598" sldId="477"/>
            <ac:cxnSpMk id="38" creationId="{2A1BC507-82A3-5B43-9B2C-B17CFFC01E42}"/>
          </ac:cxnSpMkLst>
        </pc:cxnChg>
        <pc:cxnChg chg="del">
          <ac:chgData name="James Trimble (PGR)" userId="5ce39da7-de03-4a15-bd72-9f3d6ef98926" providerId="ADAL" clId="{47AD5701-601C-DE42-8ADE-F5F306427EA5}" dt="2020-12-15T11:47:46.303" v="625" actId="478"/>
          <ac:cxnSpMkLst>
            <pc:docMk/>
            <pc:sldMk cId="305855598" sldId="477"/>
            <ac:cxnSpMk id="103" creationId="{F8F23FA4-4BB9-1D47-A323-68B131D8A4D6}"/>
          </ac:cxnSpMkLst>
        </pc:cxnChg>
        <pc:cxnChg chg="del">
          <ac:chgData name="James Trimble (PGR)" userId="5ce39da7-de03-4a15-bd72-9f3d6ef98926" providerId="ADAL" clId="{47AD5701-601C-DE42-8ADE-F5F306427EA5}" dt="2020-12-15T11:47:46.303" v="625" actId="478"/>
          <ac:cxnSpMkLst>
            <pc:docMk/>
            <pc:sldMk cId="305855598" sldId="477"/>
            <ac:cxnSpMk id="123" creationId="{1DB68C58-5E01-6F49-BAE2-F8B22D2C7EDF}"/>
          </ac:cxnSpMkLst>
        </pc:cxnChg>
        <pc:cxnChg chg="del">
          <ac:chgData name="James Trimble (PGR)" userId="5ce39da7-de03-4a15-bd72-9f3d6ef98926" providerId="ADAL" clId="{47AD5701-601C-DE42-8ADE-F5F306427EA5}" dt="2020-12-15T11:47:46.303" v="625" actId="478"/>
          <ac:cxnSpMkLst>
            <pc:docMk/>
            <pc:sldMk cId="305855598" sldId="477"/>
            <ac:cxnSpMk id="124" creationId="{BF4A0817-C84A-6E4B-99E2-ABDE61E4A73D}"/>
          </ac:cxnSpMkLst>
        </pc:cxnChg>
      </pc:sldChg>
      <pc:sldChg chg="addSp delSp modSp del mod modTransition modAnim">
        <pc:chgData name="James Trimble (PGR)" userId="5ce39da7-de03-4a15-bd72-9f3d6ef98926" providerId="ADAL" clId="{47AD5701-601C-DE42-8ADE-F5F306427EA5}" dt="2020-12-15T11:23:43.978" v="359" actId="2696"/>
        <pc:sldMkLst>
          <pc:docMk/>
          <pc:sldMk cId="2544073603" sldId="478"/>
        </pc:sldMkLst>
        <pc:spChg chg="mod">
          <ac:chgData name="James Trimble (PGR)" userId="5ce39da7-de03-4a15-bd72-9f3d6ef98926" providerId="ADAL" clId="{47AD5701-601C-DE42-8ADE-F5F306427EA5}" dt="2020-12-15T10:56:02.581" v="172" actId="1076"/>
          <ac:spMkLst>
            <pc:docMk/>
            <pc:sldMk cId="2544073603" sldId="478"/>
            <ac:spMk id="4" creationId="{BAF049CD-4E7B-0F4A-8F9D-1908C702599A}"/>
          </ac:spMkLst>
        </pc:spChg>
        <pc:spChg chg="mod">
          <ac:chgData name="James Trimble (PGR)" userId="5ce39da7-de03-4a15-bd72-9f3d6ef98926" providerId="ADAL" clId="{47AD5701-601C-DE42-8ADE-F5F306427EA5}" dt="2020-12-15T10:56:31.809" v="176" actId="1076"/>
          <ac:spMkLst>
            <pc:docMk/>
            <pc:sldMk cId="2544073603" sldId="478"/>
            <ac:spMk id="32" creationId="{D288918A-25E2-AE45-A3C7-CC806602D72F}"/>
          </ac:spMkLst>
        </pc:spChg>
        <pc:spChg chg="mod">
          <ac:chgData name="James Trimble (PGR)" userId="5ce39da7-de03-4a15-bd72-9f3d6ef98926" providerId="ADAL" clId="{47AD5701-601C-DE42-8ADE-F5F306427EA5}" dt="2020-12-15T10:56:16.514" v="174" actId="1076"/>
          <ac:spMkLst>
            <pc:docMk/>
            <pc:sldMk cId="2544073603" sldId="478"/>
            <ac:spMk id="34" creationId="{00E99CF8-489C-994A-87B6-EFD55ED46BE9}"/>
          </ac:spMkLst>
        </pc:spChg>
        <pc:spChg chg="mod">
          <ac:chgData name="James Trimble (PGR)" userId="5ce39da7-de03-4a15-bd72-9f3d6ef98926" providerId="ADAL" clId="{47AD5701-601C-DE42-8ADE-F5F306427EA5}" dt="2020-12-15T11:16:40.554" v="326" actId="1076"/>
          <ac:spMkLst>
            <pc:docMk/>
            <pc:sldMk cId="2544073603" sldId="478"/>
            <ac:spMk id="47" creationId="{572852CA-5CF9-224E-875A-F44F02B877AE}"/>
          </ac:spMkLst>
        </pc:spChg>
        <pc:spChg chg="mod">
          <ac:chgData name="James Trimble (PGR)" userId="5ce39da7-de03-4a15-bd72-9f3d6ef98926" providerId="ADAL" clId="{47AD5701-601C-DE42-8ADE-F5F306427EA5}" dt="2020-12-15T11:16:40.554" v="326" actId="1076"/>
          <ac:spMkLst>
            <pc:docMk/>
            <pc:sldMk cId="2544073603" sldId="478"/>
            <ac:spMk id="48" creationId="{5C846EB6-DAD4-EC48-8B27-A7E6DC5666CE}"/>
          </ac:spMkLst>
        </pc:spChg>
        <pc:spChg chg="mod">
          <ac:chgData name="James Trimble (PGR)" userId="5ce39da7-de03-4a15-bd72-9f3d6ef98926" providerId="ADAL" clId="{47AD5701-601C-DE42-8ADE-F5F306427EA5}" dt="2020-12-15T11:16:40.554" v="326" actId="1076"/>
          <ac:spMkLst>
            <pc:docMk/>
            <pc:sldMk cId="2544073603" sldId="478"/>
            <ac:spMk id="49" creationId="{BF4BAC20-5BD4-BB47-9712-956EE61D7185}"/>
          </ac:spMkLst>
        </pc:spChg>
        <pc:spChg chg="mod">
          <ac:chgData name="James Trimble (PGR)" userId="5ce39da7-de03-4a15-bd72-9f3d6ef98926" providerId="ADAL" clId="{47AD5701-601C-DE42-8ADE-F5F306427EA5}" dt="2020-12-15T11:16:40.554" v="326" actId="1076"/>
          <ac:spMkLst>
            <pc:docMk/>
            <pc:sldMk cId="2544073603" sldId="478"/>
            <ac:spMk id="50" creationId="{2BCC9C26-94FD-EB41-ABDA-5DBFB65F67E5}"/>
          </ac:spMkLst>
        </pc:spChg>
        <pc:spChg chg="mod">
          <ac:chgData name="James Trimble (PGR)" userId="5ce39da7-de03-4a15-bd72-9f3d6ef98926" providerId="ADAL" clId="{47AD5701-601C-DE42-8ADE-F5F306427EA5}" dt="2020-12-15T11:16:40.554" v="326" actId="1076"/>
          <ac:spMkLst>
            <pc:docMk/>
            <pc:sldMk cId="2544073603" sldId="478"/>
            <ac:spMk id="51" creationId="{40E1FF92-D8C0-A344-827E-2A321635481A}"/>
          </ac:spMkLst>
        </pc:spChg>
        <pc:spChg chg="mod">
          <ac:chgData name="James Trimble (PGR)" userId="5ce39da7-de03-4a15-bd72-9f3d6ef98926" providerId="ADAL" clId="{47AD5701-601C-DE42-8ADE-F5F306427EA5}" dt="2020-12-15T11:16:40.554" v="326" actId="1076"/>
          <ac:spMkLst>
            <pc:docMk/>
            <pc:sldMk cId="2544073603" sldId="478"/>
            <ac:spMk id="53" creationId="{B5892C83-EBFE-9448-A040-65595BAF6166}"/>
          </ac:spMkLst>
        </pc:spChg>
        <pc:spChg chg="mod">
          <ac:chgData name="James Trimble (PGR)" userId="5ce39da7-de03-4a15-bd72-9f3d6ef98926" providerId="ADAL" clId="{47AD5701-601C-DE42-8ADE-F5F306427EA5}" dt="2020-12-15T11:16:40.554" v="326" actId="1076"/>
          <ac:spMkLst>
            <pc:docMk/>
            <pc:sldMk cId="2544073603" sldId="478"/>
            <ac:spMk id="54" creationId="{92C0F345-D173-B243-BDCA-D7C7D64AAF65}"/>
          </ac:spMkLst>
        </pc:spChg>
        <pc:spChg chg="mod">
          <ac:chgData name="James Trimble (PGR)" userId="5ce39da7-de03-4a15-bd72-9f3d6ef98926" providerId="ADAL" clId="{47AD5701-601C-DE42-8ADE-F5F306427EA5}" dt="2020-12-15T11:16:40.554" v="326" actId="1076"/>
          <ac:spMkLst>
            <pc:docMk/>
            <pc:sldMk cId="2544073603" sldId="478"/>
            <ac:spMk id="55" creationId="{5189C79D-3A8B-9B48-8144-58E6F7EDA5A4}"/>
          </ac:spMkLst>
        </pc:spChg>
        <pc:spChg chg="mod">
          <ac:chgData name="James Trimble (PGR)" userId="5ce39da7-de03-4a15-bd72-9f3d6ef98926" providerId="ADAL" clId="{47AD5701-601C-DE42-8ADE-F5F306427EA5}" dt="2020-12-15T11:16:40.554" v="326" actId="1076"/>
          <ac:spMkLst>
            <pc:docMk/>
            <pc:sldMk cId="2544073603" sldId="478"/>
            <ac:spMk id="56" creationId="{11ED9EAF-3AB8-6042-83A3-73ED9CE645C1}"/>
          </ac:spMkLst>
        </pc:spChg>
        <pc:spChg chg="del mod">
          <ac:chgData name="James Trimble (PGR)" userId="5ce39da7-de03-4a15-bd72-9f3d6ef98926" providerId="ADAL" clId="{47AD5701-601C-DE42-8ADE-F5F306427EA5}" dt="2020-12-15T10:49:57.262" v="149" actId="478"/>
          <ac:spMkLst>
            <pc:docMk/>
            <pc:sldMk cId="2544073603" sldId="478"/>
            <ac:spMk id="71" creationId="{C7031A90-3BF6-4D46-8599-50BF2D70844E}"/>
          </ac:spMkLst>
        </pc:spChg>
        <pc:spChg chg="del mod">
          <ac:chgData name="James Trimble (PGR)" userId="5ce39da7-de03-4a15-bd72-9f3d6ef98926" providerId="ADAL" clId="{47AD5701-601C-DE42-8ADE-F5F306427EA5}" dt="2020-12-15T10:49:57.262" v="149" actId="478"/>
          <ac:spMkLst>
            <pc:docMk/>
            <pc:sldMk cId="2544073603" sldId="478"/>
            <ac:spMk id="77" creationId="{885B5E68-B533-E348-9984-2D2FA2B9ED20}"/>
          </ac:spMkLst>
        </pc:spChg>
        <pc:spChg chg="del mod">
          <ac:chgData name="James Trimble (PGR)" userId="5ce39da7-de03-4a15-bd72-9f3d6ef98926" providerId="ADAL" clId="{47AD5701-601C-DE42-8ADE-F5F306427EA5}" dt="2020-12-15T10:49:57.262" v="149" actId="478"/>
          <ac:spMkLst>
            <pc:docMk/>
            <pc:sldMk cId="2544073603" sldId="478"/>
            <ac:spMk id="91" creationId="{3DE7C97F-FBE8-2B4A-A2B1-DE32A792A645}"/>
          </ac:spMkLst>
        </pc:spChg>
        <pc:spChg chg="del mod">
          <ac:chgData name="James Trimble (PGR)" userId="5ce39da7-de03-4a15-bd72-9f3d6ef98926" providerId="ADAL" clId="{47AD5701-601C-DE42-8ADE-F5F306427EA5}" dt="2020-12-15T10:49:57.262" v="149" actId="478"/>
          <ac:spMkLst>
            <pc:docMk/>
            <pc:sldMk cId="2544073603" sldId="478"/>
            <ac:spMk id="97" creationId="{67506E57-A0F3-E341-AA2A-57178A37049E}"/>
          </ac:spMkLst>
        </pc:spChg>
        <pc:spChg chg="del mod">
          <ac:chgData name="James Trimble (PGR)" userId="5ce39da7-de03-4a15-bd72-9f3d6ef98926" providerId="ADAL" clId="{47AD5701-601C-DE42-8ADE-F5F306427EA5}" dt="2020-12-15T10:49:57.262" v="149" actId="478"/>
          <ac:spMkLst>
            <pc:docMk/>
            <pc:sldMk cId="2544073603" sldId="478"/>
            <ac:spMk id="98" creationId="{07C45336-A024-0648-86ED-E5B1853890D9}"/>
          </ac:spMkLst>
        </pc:spChg>
        <pc:spChg chg="del mod">
          <ac:chgData name="James Trimble (PGR)" userId="5ce39da7-de03-4a15-bd72-9f3d6ef98926" providerId="ADAL" clId="{47AD5701-601C-DE42-8ADE-F5F306427EA5}" dt="2020-12-15T10:49:57.262" v="149" actId="478"/>
          <ac:spMkLst>
            <pc:docMk/>
            <pc:sldMk cId="2544073603" sldId="478"/>
            <ac:spMk id="100" creationId="{7DC4D2A7-B431-A046-AD32-709E8632E701}"/>
          </ac:spMkLst>
        </pc:spChg>
        <pc:spChg chg="add mod">
          <ac:chgData name="James Trimble (PGR)" userId="5ce39da7-de03-4a15-bd72-9f3d6ef98926" providerId="ADAL" clId="{47AD5701-601C-DE42-8ADE-F5F306427EA5}" dt="2020-12-15T11:17:08.461" v="330" actId="20577"/>
          <ac:spMkLst>
            <pc:docMk/>
            <pc:sldMk cId="2544073603" sldId="478"/>
            <ac:spMk id="101" creationId="{987CD24E-C6F7-5F46-A83E-7EBBF0BA38B4}"/>
          </ac:spMkLst>
        </pc:spChg>
        <pc:spChg chg="add mod">
          <ac:chgData name="James Trimble (PGR)" userId="5ce39da7-de03-4a15-bd72-9f3d6ef98926" providerId="ADAL" clId="{47AD5701-601C-DE42-8ADE-F5F306427EA5}" dt="2020-12-15T11:05:04.134" v="245" actId="1076"/>
          <ac:spMkLst>
            <pc:docMk/>
            <pc:sldMk cId="2544073603" sldId="478"/>
            <ac:spMk id="102" creationId="{2E4C873D-430F-BC43-A7DE-C9FBC709F666}"/>
          </ac:spMkLst>
        </pc:spChg>
        <pc:spChg chg="add mod">
          <ac:chgData name="James Trimble (PGR)" userId="5ce39da7-de03-4a15-bd72-9f3d6ef98926" providerId="ADAL" clId="{47AD5701-601C-DE42-8ADE-F5F306427EA5}" dt="2020-12-15T11:05:31.254" v="265" actId="1076"/>
          <ac:spMkLst>
            <pc:docMk/>
            <pc:sldMk cId="2544073603" sldId="478"/>
            <ac:spMk id="103" creationId="{CED1D488-D6F0-7C41-AA3D-DB2A7A45AB3E}"/>
          </ac:spMkLst>
        </pc:spChg>
        <pc:spChg chg="del mod">
          <ac:chgData name="James Trimble (PGR)" userId="5ce39da7-de03-4a15-bd72-9f3d6ef98926" providerId="ADAL" clId="{47AD5701-601C-DE42-8ADE-F5F306427EA5}" dt="2020-12-15T10:49:57.262" v="149" actId="478"/>
          <ac:spMkLst>
            <pc:docMk/>
            <pc:sldMk cId="2544073603" sldId="478"/>
            <ac:spMk id="114" creationId="{EF354A75-5AEC-0345-B914-8B846A0E0F16}"/>
          </ac:spMkLst>
        </pc:spChg>
        <pc:spChg chg="del mod">
          <ac:chgData name="James Trimble (PGR)" userId="5ce39da7-de03-4a15-bd72-9f3d6ef98926" providerId="ADAL" clId="{47AD5701-601C-DE42-8ADE-F5F306427EA5}" dt="2020-12-15T10:49:57.262" v="149" actId="478"/>
          <ac:spMkLst>
            <pc:docMk/>
            <pc:sldMk cId="2544073603" sldId="478"/>
            <ac:spMk id="115" creationId="{4AD747FD-3F00-E548-AB72-9A642610717F}"/>
          </ac:spMkLst>
        </pc:spChg>
        <pc:spChg chg="del mod">
          <ac:chgData name="James Trimble (PGR)" userId="5ce39da7-de03-4a15-bd72-9f3d6ef98926" providerId="ADAL" clId="{47AD5701-601C-DE42-8ADE-F5F306427EA5}" dt="2020-12-15T10:49:57.262" v="149" actId="478"/>
          <ac:spMkLst>
            <pc:docMk/>
            <pc:sldMk cId="2544073603" sldId="478"/>
            <ac:spMk id="116" creationId="{B0FB8B0A-8343-0A44-99C6-1BD0231C1B10}"/>
          </ac:spMkLst>
        </pc:spChg>
        <pc:spChg chg="del mod">
          <ac:chgData name="James Trimble (PGR)" userId="5ce39da7-de03-4a15-bd72-9f3d6ef98926" providerId="ADAL" clId="{47AD5701-601C-DE42-8ADE-F5F306427EA5}" dt="2020-12-15T10:49:57.262" v="149" actId="478"/>
          <ac:spMkLst>
            <pc:docMk/>
            <pc:sldMk cId="2544073603" sldId="478"/>
            <ac:spMk id="117" creationId="{CB50FBB0-A647-A94A-908B-35DEECFBBBDF}"/>
          </ac:spMkLst>
        </pc:spChg>
        <pc:spChg chg="del mod">
          <ac:chgData name="James Trimble (PGR)" userId="5ce39da7-de03-4a15-bd72-9f3d6ef98926" providerId="ADAL" clId="{47AD5701-601C-DE42-8ADE-F5F306427EA5}" dt="2020-12-15T10:49:57.262" v="149" actId="478"/>
          <ac:spMkLst>
            <pc:docMk/>
            <pc:sldMk cId="2544073603" sldId="478"/>
            <ac:spMk id="118" creationId="{563E4A0D-8FD3-DF4C-8431-5FC13BD62662}"/>
          </ac:spMkLst>
        </pc:spChg>
        <pc:spChg chg="del mod">
          <ac:chgData name="James Trimble (PGR)" userId="5ce39da7-de03-4a15-bd72-9f3d6ef98926" providerId="ADAL" clId="{47AD5701-601C-DE42-8ADE-F5F306427EA5}" dt="2020-12-15T10:49:57.262" v="149" actId="478"/>
          <ac:spMkLst>
            <pc:docMk/>
            <pc:sldMk cId="2544073603" sldId="478"/>
            <ac:spMk id="122" creationId="{48D1CF0D-B089-164E-8096-EFBD07820DD0}"/>
          </ac:spMkLst>
        </pc:spChg>
        <pc:spChg chg="mod topLvl">
          <ac:chgData name="James Trimble (PGR)" userId="5ce39da7-de03-4a15-bd72-9f3d6ef98926" providerId="ADAL" clId="{47AD5701-601C-DE42-8ADE-F5F306427EA5}" dt="2020-12-15T11:15:49.837" v="322" actId="1076"/>
          <ac:spMkLst>
            <pc:docMk/>
            <pc:sldMk cId="2544073603" sldId="478"/>
            <ac:spMk id="126" creationId="{BD5598E4-0F6F-524F-9507-325986192FA6}"/>
          </ac:spMkLst>
        </pc:spChg>
        <pc:spChg chg="add mod topLvl">
          <ac:chgData name="James Trimble (PGR)" userId="5ce39da7-de03-4a15-bd72-9f3d6ef98926" providerId="ADAL" clId="{47AD5701-601C-DE42-8ADE-F5F306427EA5}" dt="2020-12-15T11:11:36.316" v="300" actId="208"/>
          <ac:spMkLst>
            <pc:docMk/>
            <pc:sldMk cId="2544073603" sldId="478"/>
            <ac:spMk id="129" creationId="{F7D463D1-24C2-A94A-AF73-EA8271CE98B1}"/>
          </ac:spMkLst>
        </pc:spChg>
        <pc:spChg chg="mod topLvl">
          <ac:chgData name="James Trimble (PGR)" userId="5ce39da7-de03-4a15-bd72-9f3d6ef98926" providerId="ADAL" clId="{47AD5701-601C-DE42-8ADE-F5F306427EA5}" dt="2020-12-15T11:15:17.319" v="317" actId="165"/>
          <ac:spMkLst>
            <pc:docMk/>
            <pc:sldMk cId="2544073603" sldId="478"/>
            <ac:spMk id="130" creationId="{F3CDF63F-70F2-9F49-898D-034F6D4208F4}"/>
          </ac:spMkLst>
        </pc:spChg>
        <pc:spChg chg="add mod topLvl">
          <ac:chgData name="James Trimble (PGR)" userId="5ce39da7-de03-4a15-bd72-9f3d6ef98926" providerId="ADAL" clId="{47AD5701-601C-DE42-8ADE-F5F306427EA5}" dt="2020-12-15T11:11:36.316" v="300" actId="208"/>
          <ac:spMkLst>
            <pc:docMk/>
            <pc:sldMk cId="2544073603" sldId="478"/>
            <ac:spMk id="131" creationId="{25AEFE15-6518-0B40-80FD-AFFE1A8096B0}"/>
          </ac:spMkLst>
        </pc:spChg>
        <pc:spChg chg="mod topLvl">
          <ac:chgData name="James Trimble (PGR)" userId="5ce39da7-de03-4a15-bd72-9f3d6ef98926" providerId="ADAL" clId="{47AD5701-601C-DE42-8ADE-F5F306427EA5}" dt="2020-12-15T11:15:17.319" v="317" actId="165"/>
          <ac:spMkLst>
            <pc:docMk/>
            <pc:sldMk cId="2544073603" sldId="478"/>
            <ac:spMk id="132" creationId="{2A7F2963-947E-FF4B-A090-6C6D0007A35B}"/>
          </ac:spMkLst>
        </pc:spChg>
        <pc:spChg chg="mod topLvl">
          <ac:chgData name="James Trimble (PGR)" userId="5ce39da7-de03-4a15-bd72-9f3d6ef98926" providerId="ADAL" clId="{47AD5701-601C-DE42-8ADE-F5F306427EA5}" dt="2020-12-15T11:15:17.319" v="317" actId="165"/>
          <ac:spMkLst>
            <pc:docMk/>
            <pc:sldMk cId="2544073603" sldId="478"/>
            <ac:spMk id="135" creationId="{8EE8554C-2569-4340-AE11-4C97569CB5B4}"/>
          </ac:spMkLst>
        </pc:spChg>
        <pc:spChg chg="mod topLvl">
          <ac:chgData name="James Trimble (PGR)" userId="5ce39da7-de03-4a15-bd72-9f3d6ef98926" providerId="ADAL" clId="{47AD5701-601C-DE42-8ADE-F5F306427EA5}" dt="2020-12-15T11:15:17.319" v="317" actId="165"/>
          <ac:spMkLst>
            <pc:docMk/>
            <pc:sldMk cId="2544073603" sldId="478"/>
            <ac:spMk id="136" creationId="{D4B8BC97-F87B-6D4E-8E51-C546CC1D39A2}"/>
          </ac:spMkLst>
        </pc:spChg>
        <pc:spChg chg="mod topLvl">
          <ac:chgData name="James Trimble (PGR)" userId="5ce39da7-de03-4a15-bd72-9f3d6ef98926" providerId="ADAL" clId="{47AD5701-601C-DE42-8ADE-F5F306427EA5}" dt="2020-12-15T11:15:17.319" v="317" actId="165"/>
          <ac:spMkLst>
            <pc:docMk/>
            <pc:sldMk cId="2544073603" sldId="478"/>
            <ac:spMk id="137" creationId="{1098C08A-3231-6A4D-B3D8-3E150FF5F519}"/>
          </ac:spMkLst>
        </pc:spChg>
        <pc:spChg chg="mod topLvl">
          <ac:chgData name="James Trimble (PGR)" userId="5ce39da7-de03-4a15-bd72-9f3d6ef98926" providerId="ADAL" clId="{47AD5701-601C-DE42-8ADE-F5F306427EA5}" dt="2020-12-15T11:15:17.319" v="317" actId="165"/>
          <ac:spMkLst>
            <pc:docMk/>
            <pc:sldMk cId="2544073603" sldId="478"/>
            <ac:spMk id="138" creationId="{2259BE77-19E1-B54B-8699-0B65B51D564C}"/>
          </ac:spMkLst>
        </pc:spChg>
        <pc:spChg chg="mod topLvl">
          <ac:chgData name="James Trimble (PGR)" userId="5ce39da7-de03-4a15-bd72-9f3d6ef98926" providerId="ADAL" clId="{47AD5701-601C-DE42-8ADE-F5F306427EA5}" dt="2020-12-15T11:15:17.319" v="317" actId="165"/>
          <ac:spMkLst>
            <pc:docMk/>
            <pc:sldMk cId="2544073603" sldId="478"/>
            <ac:spMk id="140" creationId="{E8DDEE4E-0E7D-184E-B72A-07433242D353}"/>
          </ac:spMkLst>
        </pc:spChg>
        <pc:spChg chg="mod topLvl">
          <ac:chgData name="James Trimble (PGR)" userId="5ce39da7-de03-4a15-bd72-9f3d6ef98926" providerId="ADAL" clId="{47AD5701-601C-DE42-8ADE-F5F306427EA5}" dt="2020-12-15T11:15:17.319" v="317" actId="165"/>
          <ac:spMkLst>
            <pc:docMk/>
            <pc:sldMk cId="2544073603" sldId="478"/>
            <ac:spMk id="143" creationId="{C20F8F9D-5169-614F-9BDF-354923060957}"/>
          </ac:spMkLst>
        </pc:spChg>
        <pc:spChg chg="del">
          <ac:chgData name="James Trimble (PGR)" userId="5ce39da7-de03-4a15-bd72-9f3d6ef98926" providerId="ADAL" clId="{47AD5701-601C-DE42-8ADE-F5F306427EA5}" dt="2020-12-15T10:49:59.831" v="150" actId="478"/>
          <ac:spMkLst>
            <pc:docMk/>
            <pc:sldMk cId="2544073603" sldId="478"/>
            <ac:spMk id="145" creationId="{7825F26F-923A-ED42-B6AE-E8A86A495882}"/>
          </ac:spMkLst>
        </pc:spChg>
        <pc:spChg chg="del">
          <ac:chgData name="James Trimble (PGR)" userId="5ce39da7-de03-4a15-bd72-9f3d6ef98926" providerId="ADAL" clId="{47AD5701-601C-DE42-8ADE-F5F306427EA5}" dt="2020-12-15T10:49:59.831" v="150" actId="478"/>
          <ac:spMkLst>
            <pc:docMk/>
            <pc:sldMk cId="2544073603" sldId="478"/>
            <ac:spMk id="146" creationId="{EBD67A68-07E6-1749-A9D5-15AB24CBF131}"/>
          </ac:spMkLst>
        </pc:spChg>
        <pc:spChg chg="del">
          <ac:chgData name="James Trimble (PGR)" userId="5ce39da7-de03-4a15-bd72-9f3d6ef98926" providerId="ADAL" clId="{47AD5701-601C-DE42-8ADE-F5F306427EA5}" dt="2020-12-15T10:49:59.831" v="150" actId="478"/>
          <ac:spMkLst>
            <pc:docMk/>
            <pc:sldMk cId="2544073603" sldId="478"/>
            <ac:spMk id="148" creationId="{5A69F275-D439-8F41-9442-F9DE12B7B3C3}"/>
          </ac:spMkLst>
        </pc:spChg>
        <pc:spChg chg="add mod topLvl">
          <ac:chgData name="James Trimble (PGR)" userId="5ce39da7-de03-4a15-bd72-9f3d6ef98926" providerId="ADAL" clId="{47AD5701-601C-DE42-8ADE-F5F306427EA5}" dt="2020-12-15T11:11:50.269" v="301" actId="207"/>
          <ac:spMkLst>
            <pc:docMk/>
            <pc:sldMk cId="2544073603" sldId="478"/>
            <ac:spMk id="149" creationId="{D64CC930-83B2-CA43-8931-8D59CA81548F}"/>
          </ac:spMkLst>
        </pc:spChg>
        <pc:spChg chg="add mod topLvl">
          <ac:chgData name="James Trimble (PGR)" userId="5ce39da7-de03-4a15-bd72-9f3d6ef98926" providerId="ADAL" clId="{47AD5701-601C-DE42-8ADE-F5F306427EA5}" dt="2020-12-15T11:11:36.316" v="300" actId="208"/>
          <ac:spMkLst>
            <pc:docMk/>
            <pc:sldMk cId="2544073603" sldId="478"/>
            <ac:spMk id="150" creationId="{E7BCC60A-043C-164C-A700-7389F82957DA}"/>
          </ac:spMkLst>
        </pc:spChg>
        <pc:spChg chg="add mod topLvl">
          <ac:chgData name="James Trimble (PGR)" userId="5ce39da7-de03-4a15-bd72-9f3d6ef98926" providerId="ADAL" clId="{47AD5701-601C-DE42-8ADE-F5F306427EA5}" dt="2020-12-15T11:11:36.316" v="300" actId="208"/>
          <ac:spMkLst>
            <pc:docMk/>
            <pc:sldMk cId="2544073603" sldId="478"/>
            <ac:spMk id="151" creationId="{896743D3-7B03-B247-B72F-9D95FAB112A5}"/>
          </ac:spMkLst>
        </pc:spChg>
        <pc:spChg chg="add mod topLvl">
          <ac:chgData name="James Trimble (PGR)" userId="5ce39da7-de03-4a15-bd72-9f3d6ef98926" providerId="ADAL" clId="{47AD5701-601C-DE42-8ADE-F5F306427EA5}" dt="2020-12-15T11:11:36.316" v="300" actId="208"/>
          <ac:spMkLst>
            <pc:docMk/>
            <pc:sldMk cId="2544073603" sldId="478"/>
            <ac:spMk id="153" creationId="{8E6E0553-61F3-B244-A1CC-0B305D09E4AB}"/>
          </ac:spMkLst>
        </pc:spChg>
        <pc:spChg chg="add mod topLvl">
          <ac:chgData name="James Trimble (PGR)" userId="5ce39da7-de03-4a15-bd72-9f3d6ef98926" providerId="ADAL" clId="{47AD5701-601C-DE42-8ADE-F5F306427EA5}" dt="2020-12-15T11:11:36.316" v="300" actId="208"/>
          <ac:spMkLst>
            <pc:docMk/>
            <pc:sldMk cId="2544073603" sldId="478"/>
            <ac:spMk id="154" creationId="{8D32EB6E-4BD5-B34B-A755-6032BA3DCBC6}"/>
          </ac:spMkLst>
        </pc:spChg>
        <pc:spChg chg="add mod topLvl">
          <ac:chgData name="James Trimble (PGR)" userId="5ce39da7-de03-4a15-bd72-9f3d6ef98926" providerId="ADAL" clId="{47AD5701-601C-DE42-8ADE-F5F306427EA5}" dt="2020-12-15T11:07:48.635" v="280" actId="208"/>
          <ac:spMkLst>
            <pc:docMk/>
            <pc:sldMk cId="2544073603" sldId="478"/>
            <ac:spMk id="155" creationId="{76585ADC-9798-D540-804D-B307E5FD2827}"/>
          </ac:spMkLst>
        </pc:spChg>
        <pc:spChg chg="add mod topLvl">
          <ac:chgData name="James Trimble (PGR)" userId="5ce39da7-de03-4a15-bd72-9f3d6ef98926" providerId="ADAL" clId="{47AD5701-601C-DE42-8ADE-F5F306427EA5}" dt="2020-12-15T11:11:36.316" v="300" actId="208"/>
          <ac:spMkLst>
            <pc:docMk/>
            <pc:sldMk cId="2544073603" sldId="478"/>
            <ac:spMk id="156" creationId="{1827A2AC-4B97-E848-B972-0B338B369DFD}"/>
          </ac:spMkLst>
        </pc:spChg>
        <pc:spChg chg="del">
          <ac:chgData name="James Trimble (PGR)" userId="5ce39da7-de03-4a15-bd72-9f3d6ef98926" providerId="ADAL" clId="{47AD5701-601C-DE42-8ADE-F5F306427EA5}" dt="2020-12-15T10:49:59.831" v="150" actId="478"/>
          <ac:spMkLst>
            <pc:docMk/>
            <pc:sldMk cId="2544073603" sldId="478"/>
            <ac:spMk id="170" creationId="{FF6E1FD0-AD8A-4943-BA72-D8669DA86A57}"/>
          </ac:spMkLst>
        </pc:spChg>
        <pc:spChg chg="del">
          <ac:chgData name="James Trimble (PGR)" userId="5ce39da7-de03-4a15-bd72-9f3d6ef98926" providerId="ADAL" clId="{47AD5701-601C-DE42-8ADE-F5F306427EA5}" dt="2020-12-15T10:49:59.831" v="150" actId="478"/>
          <ac:spMkLst>
            <pc:docMk/>
            <pc:sldMk cId="2544073603" sldId="478"/>
            <ac:spMk id="171" creationId="{5F114EA4-493B-3740-A4B1-385170F6CAE1}"/>
          </ac:spMkLst>
        </pc:spChg>
        <pc:spChg chg="del">
          <ac:chgData name="James Trimble (PGR)" userId="5ce39da7-de03-4a15-bd72-9f3d6ef98926" providerId="ADAL" clId="{47AD5701-601C-DE42-8ADE-F5F306427EA5}" dt="2020-12-15T10:49:59.831" v="150" actId="478"/>
          <ac:spMkLst>
            <pc:docMk/>
            <pc:sldMk cId="2544073603" sldId="478"/>
            <ac:spMk id="172" creationId="{DA0B223A-AFAD-584C-BC1D-7DC27B603DFF}"/>
          </ac:spMkLst>
        </pc:spChg>
        <pc:spChg chg="del">
          <ac:chgData name="James Trimble (PGR)" userId="5ce39da7-de03-4a15-bd72-9f3d6ef98926" providerId="ADAL" clId="{47AD5701-601C-DE42-8ADE-F5F306427EA5}" dt="2020-12-15T10:49:59.831" v="150" actId="478"/>
          <ac:spMkLst>
            <pc:docMk/>
            <pc:sldMk cId="2544073603" sldId="478"/>
            <ac:spMk id="173" creationId="{CDAAFB2C-ACE2-5B41-8B86-6E2AAA0ED063}"/>
          </ac:spMkLst>
        </pc:spChg>
        <pc:spChg chg="del">
          <ac:chgData name="James Trimble (PGR)" userId="5ce39da7-de03-4a15-bd72-9f3d6ef98926" providerId="ADAL" clId="{47AD5701-601C-DE42-8ADE-F5F306427EA5}" dt="2020-12-15T10:49:59.831" v="150" actId="478"/>
          <ac:spMkLst>
            <pc:docMk/>
            <pc:sldMk cId="2544073603" sldId="478"/>
            <ac:spMk id="175" creationId="{800260C4-C2B9-9947-9B96-C107BAC9A036}"/>
          </ac:spMkLst>
        </pc:spChg>
        <pc:spChg chg="del">
          <ac:chgData name="James Trimble (PGR)" userId="5ce39da7-de03-4a15-bd72-9f3d6ef98926" providerId="ADAL" clId="{47AD5701-601C-DE42-8ADE-F5F306427EA5}" dt="2020-12-15T10:49:59.831" v="150" actId="478"/>
          <ac:spMkLst>
            <pc:docMk/>
            <pc:sldMk cId="2544073603" sldId="478"/>
            <ac:spMk id="177" creationId="{0EB85C9A-9491-DE4C-A63B-D2229BDAA3DD}"/>
          </ac:spMkLst>
        </pc:spChg>
        <pc:spChg chg="add mod">
          <ac:chgData name="James Trimble (PGR)" userId="5ce39da7-de03-4a15-bd72-9f3d6ef98926" providerId="ADAL" clId="{47AD5701-601C-DE42-8ADE-F5F306427EA5}" dt="2020-12-15T11:09:53.061" v="289" actId="1076"/>
          <ac:spMkLst>
            <pc:docMk/>
            <pc:sldMk cId="2544073603" sldId="478"/>
            <ac:spMk id="179" creationId="{8FA9A611-69BF-8447-BD7E-554B1C945071}"/>
          </ac:spMkLst>
        </pc:spChg>
        <pc:spChg chg="add mod">
          <ac:chgData name="James Trimble (PGR)" userId="5ce39da7-de03-4a15-bd72-9f3d6ef98926" providerId="ADAL" clId="{47AD5701-601C-DE42-8ADE-F5F306427EA5}" dt="2020-12-15T11:09:53.061" v="289" actId="1076"/>
          <ac:spMkLst>
            <pc:docMk/>
            <pc:sldMk cId="2544073603" sldId="478"/>
            <ac:spMk id="181" creationId="{B53BF3E5-4B42-454D-9E5D-29E5362E0506}"/>
          </ac:spMkLst>
        </pc:spChg>
        <pc:spChg chg="add mod">
          <ac:chgData name="James Trimble (PGR)" userId="5ce39da7-de03-4a15-bd72-9f3d6ef98926" providerId="ADAL" clId="{47AD5701-601C-DE42-8ADE-F5F306427EA5}" dt="2020-12-15T11:09:53.061" v="289" actId="1076"/>
          <ac:spMkLst>
            <pc:docMk/>
            <pc:sldMk cId="2544073603" sldId="478"/>
            <ac:spMk id="182" creationId="{D191B5BB-78FA-CB44-941A-DFDD2C36CA29}"/>
          </ac:spMkLst>
        </pc:spChg>
        <pc:spChg chg="add mod">
          <ac:chgData name="James Trimble (PGR)" userId="5ce39da7-de03-4a15-bd72-9f3d6ef98926" providerId="ADAL" clId="{47AD5701-601C-DE42-8ADE-F5F306427EA5}" dt="2020-12-15T11:09:53.061" v="289" actId="1076"/>
          <ac:spMkLst>
            <pc:docMk/>
            <pc:sldMk cId="2544073603" sldId="478"/>
            <ac:spMk id="183" creationId="{CDEA73B3-A7A9-AE43-96DA-FB6FEAC36F80}"/>
          </ac:spMkLst>
        </pc:spChg>
        <pc:spChg chg="add mod">
          <ac:chgData name="James Trimble (PGR)" userId="5ce39da7-de03-4a15-bd72-9f3d6ef98926" providerId="ADAL" clId="{47AD5701-601C-DE42-8ADE-F5F306427EA5}" dt="2020-12-15T11:09:53.061" v="289" actId="1076"/>
          <ac:spMkLst>
            <pc:docMk/>
            <pc:sldMk cId="2544073603" sldId="478"/>
            <ac:spMk id="184" creationId="{0E0CEF47-7180-B548-8812-1AF0F6C22334}"/>
          </ac:spMkLst>
        </pc:spChg>
        <pc:spChg chg="add mod">
          <ac:chgData name="James Trimble (PGR)" userId="5ce39da7-de03-4a15-bd72-9f3d6ef98926" providerId="ADAL" clId="{47AD5701-601C-DE42-8ADE-F5F306427EA5}" dt="2020-12-15T11:09:53.061" v="289" actId="1076"/>
          <ac:spMkLst>
            <pc:docMk/>
            <pc:sldMk cId="2544073603" sldId="478"/>
            <ac:spMk id="186" creationId="{C8BBA4B3-50FB-C04D-880C-185F2C7A73C1}"/>
          </ac:spMkLst>
        </pc:spChg>
        <pc:spChg chg="add mod">
          <ac:chgData name="James Trimble (PGR)" userId="5ce39da7-de03-4a15-bd72-9f3d6ef98926" providerId="ADAL" clId="{47AD5701-601C-DE42-8ADE-F5F306427EA5}" dt="2020-12-15T11:09:53.061" v="289" actId="1076"/>
          <ac:spMkLst>
            <pc:docMk/>
            <pc:sldMk cId="2544073603" sldId="478"/>
            <ac:spMk id="187" creationId="{5989E7BC-E36E-164C-A473-BB4F5E5D7FD3}"/>
          </ac:spMkLst>
        </pc:spChg>
        <pc:spChg chg="add mod">
          <ac:chgData name="James Trimble (PGR)" userId="5ce39da7-de03-4a15-bd72-9f3d6ef98926" providerId="ADAL" clId="{47AD5701-601C-DE42-8ADE-F5F306427EA5}" dt="2020-12-15T11:09:53.061" v="289" actId="1076"/>
          <ac:spMkLst>
            <pc:docMk/>
            <pc:sldMk cId="2544073603" sldId="478"/>
            <ac:spMk id="188" creationId="{8FE9C0E9-D6AA-E74E-BBCC-45F815D49E5B}"/>
          </ac:spMkLst>
        </pc:spChg>
        <pc:spChg chg="add mod">
          <ac:chgData name="James Trimble (PGR)" userId="5ce39da7-de03-4a15-bd72-9f3d6ef98926" providerId="ADAL" clId="{47AD5701-601C-DE42-8ADE-F5F306427EA5}" dt="2020-12-15T11:09:53.061" v="289" actId="1076"/>
          <ac:spMkLst>
            <pc:docMk/>
            <pc:sldMk cId="2544073603" sldId="478"/>
            <ac:spMk id="189" creationId="{ACB6D808-8BD3-274C-8C42-75D4877F6C87}"/>
          </ac:spMkLst>
        </pc:spChg>
        <pc:spChg chg="add del mod">
          <ac:chgData name="James Trimble (PGR)" userId="5ce39da7-de03-4a15-bd72-9f3d6ef98926" providerId="ADAL" clId="{47AD5701-601C-DE42-8ADE-F5F306427EA5}" dt="2020-12-15T11:09:48.593" v="287"/>
          <ac:spMkLst>
            <pc:docMk/>
            <pc:sldMk cId="2544073603" sldId="478"/>
            <ac:spMk id="201" creationId="{EE9E765F-EA75-604C-9CFA-3822FC57E9EF}"/>
          </ac:spMkLst>
        </pc:spChg>
        <pc:spChg chg="add del mod">
          <ac:chgData name="James Trimble (PGR)" userId="5ce39da7-de03-4a15-bd72-9f3d6ef98926" providerId="ADAL" clId="{47AD5701-601C-DE42-8ADE-F5F306427EA5}" dt="2020-12-15T11:09:48.593" v="287"/>
          <ac:spMkLst>
            <pc:docMk/>
            <pc:sldMk cId="2544073603" sldId="478"/>
            <ac:spMk id="202" creationId="{E6CE7BC5-874B-EF43-8F09-D9CF5CF78198}"/>
          </ac:spMkLst>
        </pc:spChg>
        <pc:spChg chg="add del mod">
          <ac:chgData name="James Trimble (PGR)" userId="5ce39da7-de03-4a15-bd72-9f3d6ef98926" providerId="ADAL" clId="{47AD5701-601C-DE42-8ADE-F5F306427EA5}" dt="2020-12-15T11:09:48.593" v="287"/>
          <ac:spMkLst>
            <pc:docMk/>
            <pc:sldMk cId="2544073603" sldId="478"/>
            <ac:spMk id="203" creationId="{199FA4D3-57E0-D144-80AD-5E914233058F}"/>
          </ac:spMkLst>
        </pc:spChg>
        <pc:spChg chg="add del mod">
          <ac:chgData name="James Trimble (PGR)" userId="5ce39da7-de03-4a15-bd72-9f3d6ef98926" providerId="ADAL" clId="{47AD5701-601C-DE42-8ADE-F5F306427EA5}" dt="2020-12-15T11:09:48.593" v="287"/>
          <ac:spMkLst>
            <pc:docMk/>
            <pc:sldMk cId="2544073603" sldId="478"/>
            <ac:spMk id="204" creationId="{5CB904BE-9DA4-904A-AB6D-CAFDAC4B06D3}"/>
          </ac:spMkLst>
        </pc:spChg>
        <pc:spChg chg="add del mod">
          <ac:chgData name="James Trimble (PGR)" userId="5ce39da7-de03-4a15-bd72-9f3d6ef98926" providerId="ADAL" clId="{47AD5701-601C-DE42-8ADE-F5F306427EA5}" dt="2020-12-15T11:09:48.593" v="287"/>
          <ac:spMkLst>
            <pc:docMk/>
            <pc:sldMk cId="2544073603" sldId="478"/>
            <ac:spMk id="205" creationId="{2E243179-E9FB-BC41-8FD4-0436788210E5}"/>
          </ac:spMkLst>
        </pc:spChg>
        <pc:spChg chg="add del mod">
          <ac:chgData name="James Trimble (PGR)" userId="5ce39da7-de03-4a15-bd72-9f3d6ef98926" providerId="ADAL" clId="{47AD5701-601C-DE42-8ADE-F5F306427EA5}" dt="2020-12-15T11:09:48.593" v="287"/>
          <ac:spMkLst>
            <pc:docMk/>
            <pc:sldMk cId="2544073603" sldId="478"/>
            <ac:spMk id="207" creationId="{54501DD5-6E9E-A842-B7DD-B7017FCCD2B7}"/>
          </ac:spMkLst>
        </pc:spChg>
        <pc:spChg chg="add del mod">
          <ac:chgData name="James Trimble (PGR)" userId="5ce39da7-de03-4a15-bd72-9f3d6ef98926" providerId="ADAL" clId="{47AD5701-601C-DE42-8ADE-F5F306427EA5}" dt="2020-12-15T11:09:48.593" v="287"/>
          <ac:spMkLst>
            <pc:docMk/>
            <pc:sldMk cId="2544073603" sldId="478"/>
            <ac:spMk id="208" creationId="{B31AC92C-C189-4D40-B8B2-6FFCEBF9830B}"/>
          </ac:spMkLst>
        </pc:spChg>
        <pc:spChg chg="add del mod">
          <ac:chgData name="James Trimble (PGR)" userId="5ce39da7-de03-4a15-bd72-9f3d6ef98926" providerId="ADAL" clId="{47AD5701-601C-DE42-8ADE-F5F306427EA5}" dt="2020-12-15T11:09:48.593" v="287"/>
          <ac:spMkLst>
            <pc:docMk/>
            <pc:sldMk cId="2544073603" sldId="478"/>
            <ac:spMk id="209" creationId="{B03C3E1B-C794-1246-AF29-E5716B0C2EF1}"/>
          </ac:spMkLst>
        </pc:spChg>
        <pc:spChg chg="add mod">
          <ac:chgData name="James Trimble (PGR)" userId="5ce39da7-de03-4a15-bd72-9f3d6ef98926" providerId="ADAL" clId="{47AD5701-601C-DE42-8ADE-F5F306427EA5}" dt="2020-12-15T11:13:39.766" v="310" actId="207"/>
          <ac:spMkLst>
            <pc:docMk/>
            <pc:sldMk cId="2544073603" sldId="478"/>
            <ac:spMk id="221" creationId="{9C4A69C4-5FAE-D34F-AA4C-567842A78B65}"/>
          </ac:spMkLst>
        </pc:spChg>
        <pc:spChg chg="add mod">
          <ac:chgData name="James Trimble (PGR)" userId="5ce39da7-de03-4a15-bd72-9f3d6ef98926" providerId="ADAL" clId="{47AD5701-601C-DE42-8ADE-F5F306427EA5}" dt="2020-12-15T11:12:55.572" v="307" actId="207"/>
          <ac:spMkLst>
            <pc:docMk/>
            <pc:sldMk cId="2544073603" sldId="478"/>
            <ac:spMk id="222" creationId="{709C6AEB-ED8D-4048-9CFB-0C4881CC48D0}"/>
          </ac:spMkLst>
        </pc:spChg>
        <pc:spChg chg="add mod">
          <ac:chgData name="James Trimble (PGR)" userId="5ce39da7-de03-4a15-bd72-9f3d6ef98926" providerId="ADAL" clId="{47AD5701-601C-DE42-8ADE-F5F306427EA5}" dt="2020-12-15T11:12:55.572" v="307" actId="207"/>
          <ac:spMkLst>
            <pc:docMk/>
            <pc:sldMk cId="2544073603" sldId="478"/>
            <ac:spMk id="223" creationId="{0726ABD9-BF63-3446-B6B8-42B8ECCC78B7}"/>
          </ac:spMkLst>
        </pc:spChg>
        <pc:spChg chg="add mod">
          <ac:chgData name="James Trimble (PGR)" userId="5ce39da7-de03-4a15-bd72-9f3d6ef98926" providerId="ADAL" clId="{47AD5701-601C-DE42-8ADE-F5F306427EA5}" dt="2020-12-15T11:12:55.572" v="307" actId="207"/>
          <ac:spMkLst>
            <pc:docMk/>
            <pc:sldMk cId="2544073603" sldId="478"/>
            <ac:spMk id="224" creationId="{FF43DBF1-D41D-F247-8687-1910E7336DE0}"/>
          </ac:spMkLst>
        </pc:spChg>
        <pc:spChg chg="add mod">
          <ac:chgData name="James Trimble (PGR)" userId="5ce39da7-de03-4a15-bd72-9f3d6ef98926" providerId="ADAL" clId="{47AD5701-601C-DE42-8ADE-F5F306427EA5}" dt="2020-12-15T11:12:55.572" v="307" actId="207"/>
          <ac:spMkLst>
            <pc:docMk/>
            <pc:sldMk cId="2544073603" sldId="478"/>
            <ac:spMk id="225" creationId="{1CD73B3B-8CFF-8849-AE4E-CAC2D1367C40}"/>
          </ac:spMkLst>
        </pc:spChg>
        <pc:spChg chg="add mod">
          <ac:chgData name="James Trimble (PGR)" userId="5ce39da7-de03-4a15-bd72-9f3d6ef98926" providerId="ADAL" clId="{47AD5701-601C-DE42-8ADE-F5F306427EA5}" dt="2020-12-15T11:10:08.243" v="291" actId="1076"/>
          <ac:spMkLst>
            <pc:docMk/>
            <pc:sldMk cId="2544073603" sldId="478"/>
            <ac:spMk id="227" creationId="{5AFC9DBB-FC74-C946-9B3F-9B3DFE07CE47}"/>
          </ac:spMkLst>
        </pc:spChg>
        <pc:spChg chg="add mod">
          <ac:chgData name="James Trimble (PGR)" userId="5ce39da7-de03-4a15-bd72-9f3d6ef98926" providerId="ADAL" clId="{47AD5701-601C-DE42-8ADE-F5F306427EA5}" dt="2020-12-15T11:10:08.243" v="291" actId="1076"/>
          <ac:spMkLst>
            <pc:docMk/>
            <pc:sldMk cId="2544073603" sldId="478"/>
            <ac:spMk id="228" creationId="{D412C5D9-F9F9-2144-A9D5-83AE7951B763}"/>
          </ac:spMkLst>
        </pc:spChg>
        <pc:spChg chg="add mod">
          <ac:chgData name="James Trimble (PGR)" userId="5ce39da7-de03-4a15-bd72-9f3d6ef98926" providerId="ADAL" clId="{47AD5701-601C-DE42-8ADE-F5F306427EA5}" dt="2020-12-15T11:12:55.572" v="307" actId="207"/>
          <ac:spMkLst>
            <pc:docMk/>
            <pc:sldMk cId="2544073603" sldId="478"/>
            <ac:spMk id="229" creationId="{AD7DF9A4-FBA0-8C4C-A38A-62AFDEF616DE}"/>
          </ac:spMkLst>
        </pc:spChg>
        <pc:spChg chg="add mod">
          <ac:chgData name="James Trimble (PGR)" userId="5ce39da7-de03-4a15-bd72-9f3d6ef98926" providerId="ADAL" clId="{47AD5701-601C-DE42-8ADE-F5F306427EA5}" dt="2020-12-15T11:10:08.243" v="291" actId="1076"/>
          <ac:spMkLst>
            <pc:docMk/>
            <pc:sldMk cId="2544073603" sldId="478"/>
            <ac:spMk id="230" creationId="{00E16392-4656-F54E-A071-014324AF5129}"/>
          </ac:spMkLst>
        </pc:spChg>
        <pc:spChg chg="add mod">
          <ac:chgData name="James Trimble (PGR)" userId="5ce39da7-de03-4a15-bd72-9f3d6ef98926" providerId="ADAL" clId="{47AD5701-601C-DE42-8ADE-F5F306427EA5}" dt="2020-12-15T11:13:39.766" v="310" actId="207"/>
          <ac:spMkLst>
            <pc:docMk/>
            <pc:sldMk cId="2544073603" sldId="478"/>
            <ac:spMk id="242" creationId="{67FCE4E4-AB14-B848-9DC9-2E97F297445E}"/>
          </ac:spMkLst>
        </pc:spChg>
        <pc:spChg chg="add mod">
          <ac:chgData name="James Trimble (PGR)" userId="5ce39da7-de03-4a15-bd72-9f3d6ef98926" providerId="ADAL" clId="{47AD5701-601C-DE42-8ADE-F5F306427EA5}" dt="2020-12-15T11:10:17.634" v="293" actId="1076"/>
          <ac:spMkLst>
            <pc:docMk/>
            <pc:sldMk cId="2544073603" sldId="478"/>
            <ac:spMk id="243" creationId="{63FBCF7A-C94C-3941-A77F-A722E66E0C30}"/>
          </ac:spMkLst>
        </pc:spChg>
        <pc:spChg chg="add mod">
          <ac:chgData name="James Trimble (PGR)" userId="5ce39da7-de03-4a15-bd72-9f3d6ef98926" providerId="ADAL" clId="{47AD5701-601C-DE42-8ADE-F5F306427EA5}" dt="2020-12-15T11:10:17.634" v="293" actId="1076"/>
          <ac:spMkLst>
            <pc:docMk/>
            <pc:sldMk cId="2544073603" sldId="478"/>
            <ac:spMk id="244" creationId="{42045865-4310-2946-872D-925E113D47CA}"/>
          </ac:spMkLst>
        </pc:spChg>
        <pc:spChg chg="add mod">
          <ac:chgData name="James Trimble (PGR)" userId="5ce39da7-de03-4a15-bd72-9f3d6ef98926" providerId="ADAL" clId="{47AD5701-601C-DE42-8ADE-F5F306427EA5}" dt="2020-12-15T11:10:17.634" v="293" actId="1076"/>
          <ac:spMkLst>
            <pc:docMk/>
            <pc:sldMk cId="2544073603" sldId="478"/>
            <ac:spMk id="245" creationId="{43F0BE2A-B6C1-744A-8C0D-9FE0FFAB3B0A}"/>
          </ac:spMkLst>
        </pc:spChg>
        <pc:spChg chg="add mod">
          <ac:chgData name="James Trimble (PGR)" userId="5ce39da7-de03-4a15-bd72-9f3d6ef98926" providerId="ADAL" clId="{47AD5701-601C-DE42-8ADE-F5F306427EA5}" dt="2020-12-15T11:10:17.634" v="293" actId="1076"/>
          <ac:spMkLst>
            <pc:docMk/>
            <pc:sldMk cId="2544073603" sldId="478"/>
            <ac:spMk id="246" creationId="{32E58442-D9B6-BE47-B5BE-C158AFE8F735}"/>
          </ac:spMkLst>
        </pc:spChg>
        <pc:spChg chg="add mod">
          <ac:chgData name="James Trimble (PGR)" userId="5ce39da7-de03-4a15-bd72-9f3d6ef98926" providerId="ADAL" clId="{47AD5701-601C-DE42-8ADE-F5F306427EA5}" dt="2020-12-15T11:13:17.917" v="309" actId="207"/>
          <ac:spMkLst>
            <pc:docMk/>
            <pc:sldMk cId="2544073603" sldId="478"/>
            <ac:spMk id="248" creationId="{02613B96-6467-7A45-A20B-155414872151}"/>
          </ac:spMkLst>
        </pc:spChg>
        <pc:spChg chg="add mod">
          <ac:chgData name="James Trimble (PGR)" userId="5ce39da7-de03-4a15-bd72-9f3d6ef98926" providerId="ADAL" clId="{47AD5701-601C-DE42-8ADE-F5F306427EA5}" dt="2020-12-15T11:13:17.917" v="309" actId="207"/>
          <ac:spMkLst>
            <pc:docMk/>
            <pc:sldMk cId="2544073603" sldId="478"/>
            <ac:spMk id="249" creationId="{E18B15DC-AB3D-BD4D-A00A-84EC5BEE6B88}"/>
          </ac:spMkLst>
        </pc:spChg>
        <pc:spChg chg="add mod">
          <ac:chgData name="James Trimble (PGR)" userId="5ce39da7-de03-4a15-bd72-9f3d6ef98926" providerId="ADAL" clId="{47AD5701-601C-DE42-8ADE-F5F306427EA5}" dt="2020-12-15T11:10:17.634" v="293" actId="1076"/>
          <ac:spMkLst>
            <pc:docMk/>
            <pc:sldMk cId="2544073603" sldId="478"/>
            <ac:spMk id="250" creationId="{45325F75-07B3-D240-B384-12AEBD36A31D}"/>
          </ac:spMkLst>
        </pc:spChg>
        <pc:spChg chg="add mod">
          <ac:chgData name="James Trimble (PGR)" userId="5ce39da7-de03-4a15-bd72-9f3d6ef98926" providerId="ADAL" clId="{47AD5701-601C-DE42-8ADE-F5F306427EA5}" dt="2020-12-15T11:13:17.917" v="309" actId="207"/>
          <ac:spMkLst>
            <pc:docMk/>
            <pc:sldMk cId="2544073603" sldId="478"/>
            <ac:spMk id="251" creationId="{2F660CF8-02DC-0B4D-BA78-0EAFDEB5E11D}"/>
          </ac:spMkLst>
        </pc:spChg>
        <pc:grpChg chg="add del mod">
          <ac:chgData name="James Trimble (PGR)" userId="5ce39da7-de03-4a15-bd72-9f3d6ef98926" providerId="ADAL" clId="{47AD5701-601C-DE42-8ADE-F5F306427EA5}" dt="2020-12-15T11:06:52.474" v="276" actId="165"/>
          <ac:grpSpMkLst>
            <pc:docMk/>
            <pc:sldMk cId="2544073603" sldId="478"/>
            <ac:grpSpMk id="21" creationId="{7C11A35D-8285-EC4E-B2C0-8C6532D5C013}"/>
          </ac:grpSpMkLst>
        </pc:grpChg>
        <pc:grpChg chg="add del mod">
          <ac:chgData name="James Trimble (PGR)" userId="5ce39da7-de03-4a15-bd72-9f3d6ef98926" providerId="ADAL" clId="{47AD5701-601C-DE42-8ADE-F5F306427EA5}" dt="2020-12-15T11:15:17.319" v="317" actId="165"/>
          <ac:grpSpMkLst>
            <pc:docMk/>
            <pc:sldMk cId="2544073603" sldId="478"/>
            <ac:grpSpMk id="22" creationId="{4633509D-AE0B-6E4D-991C-2FB55CDB15F7}"/>
          </ac:grpSpMkLst>
        </pc:grpChg>
        <pc:grpChg chg="add mod">
          <ac:chgData name="James Trimble (PGR)" userId="5ce39da7-de03-4a15-bd72-9f3d6ef98926" providerId="ADAL" clId="{47AD5701-601C-DE42-8ADE-F5F306427EA5}" dt="2020-12-15T11:15:34.458" v="319" actId="1076"/>
          <ac:grpSpMkLst>
            <pc:docMk/>
            <pc:sldMk cId="2544073603" sldId="478"/>
            <ac:grpSpMk id="23" creationId="{C44A40AB-644B-4540-A228-BA7C87981784}"/>
          </ac:grpSpMkLst>
        </pc:grpChg>
        <pc:grpChg chg="add mod">
          <ac:chgData name="James Trimble (PGR)" userId="5ce39da7-de03-4a15-bd72-9f3d6ef98926" providerId="ADAL" clId="{47AD5701-601C-DE42-8ADE-F5F306427EA5}" dt="2020-12-15T11:15:43.310" v="321" actId="1076"/>
          <ac:grpSpMkLst>
            <pc:docMk/>
            <pc:sldMk cId="2544073603" sldId="478"/>
            <ac:grpSpMk id="24" creationId="{0307A45D-BDD5-B34F-9AFA-F7C33A792D62}"/>
          </ac:grpSpMkLst>
        </pc:grpChg>
        <pc:grpChg chg="add mod">
          <ac:chgData name="James Trimble (PGR)" userId="5ce39da7-de03-4a15-bd72-9f3d6ef98926" providerId="ADAL" clId="{47AD5701-601C-DE42-8ADE-F5F306427EA5}" dt="2020-12-15T11:16:18.704" v="324" actId="1076"/>
          <ac:grpSpMkLst>
            <pc:docMk/>
            <pc:sldMk cId="2544073603" sldId="478"/>
            <ac:grpSpMk id="25" creationId="{F2763B0E-AF89-354C-B811-8DAD4D2BA35B}"/>
          </ac:grpSpMkLst>
        </pc:grpChg>
        <pc:picChg chg="del">
          <ac:chgData name="James Trimble (PGR)" userId="5ce39da7-de03-4a15-bd72-9f3d6ef98926" providerId="ADAL" clId="{47AD5701-601C-DE42-8ADE-F5F306427EA5}" dt="2020-12-14T21:07:03.232" v="126"/>
          <ac:picMkLst>
            <pc:docMk/>
            <pc:sldMk cId="2544073603" sldId="478"/>
            <ac:picMk id="150" creationId="{075F124B-6C3B-A245-BC28-7AC20D3774F8}"/>
          </ac:picMkLst>
        </pc:picChg>
        <pc:cxnChg chg="add mod">
          <ac:chgData name="James Trimble (PGR)" userId="5ce39da7-de03-4a15-bd72-9f3d6ef98926" providerId="ADAL" clId="{47AD5701-601C-DE42-8ADE-F5F306427EA5}" dt="2020-12-15T11:16:27.830" v="325" actId="14100"/>
          <ac:cxnSpMkLst>
            <pc:docMk/>
            <pc:sldMk cId="2544073603" sldId="478"/>
            <ac:cxnSpMk id="18" creationId="{0BEF2CD0-7B84-2A4E-A071-427494954A2A}"/>
          </ac:cxnSpMkLst>
        </pc:cxnChg>
        <pc:cxnChg chg="mod">
          <ac:chgData name="James Trimble (PGR)" userId="5ce39da7-de03-4a15-bd72-9f3d6ef98926" providerId="ADAL" clId="{47AD5701-601C-DE42-8ADE-F5F306427EA5}" dt="2020-12-15T11:16:40.554" v="326" actId="1076"/>
          <ac:cxnSpMkLst>
            <pc:docMk/>
            <pc:sldMk cId="2544073603" sldId="478"/>
            <ac:cxnSpMk id="35" creationId="{8BC5E667-72C1-C140-B27F-98D731B9DF9D}"/>
          </ac:cxnSpMkLst>
        </pc:cxnChg>
        <pc:cxnChg chg="mod">
          <ac:chgData name="James Trimble (PGR)" userId="5ce39da7-de03-4a15-bd72-9f3d6ef98926" providerId="ADAL" clId="{47AD5701-601C-DE42-8ADE-F5F306427EA5}" dt="2020-12-15T11:16:40.554" v="326" actId="1076"/>
          <ac:cxnSpMkLst>
            <pc:docMk/>
            <pc:sldMk cId="2544073603" sldId="478"/>
            <ac:cxnSpMk id="36" creationId="{18674CAF-EBC9-FC40-B563-1148CEF20922}"/>
          </ac:cxnSpMkLst>
        </pc:cxnChg>
        <pc:cxnChg chg="mod">
          <ac:chgData name="James Trimble (PGR)" userId="5ce39da7-de03-4a15-bd72-9f3d6ef98926" providerId="ADAL" clId="{47AD5701-601C-DE42-8ADE-F5F306427EA5}" dt="2020-12-15T11:16:40.554" v="326" actId="1076"/>
          <ac:cxnSpMkLst>
            <pc:docMk/>
            <pc:sldMk cId="2544073603" sldId="478"/>
            <ac:cxnSpMk id="37" creationId="{15F4D736-856A-374D-8F16-A625EB1ABCA4}"/>
          </ac:cxnSpMkLst>
        </pc:cxnChg>
        <pc:cxnChg chg="mod">
          <ac:chgData name="James Trimble (PGR)" userId="5ce39da7-de03-4a15-bd72-9f3d6ef98926" providerId="ADAL" clId="{47AD5701-601C-DE42-8ADE-F5F306427EA5}" dt="2020-12-15T11:16:40.554" v="326" actId="1076"/>
          <ac:cxnSpMkLst>
            <pc:docMk/>
            <pc:sldMk cId="2544073603" sldId="478"/>
            <ac:cxnSpMk id="39" creationId="{20BF9B3D-E92D-1F42-A673-F798F8012883}"/>
          </ac:cxnSpMkLst>
        </pc:cxnChg>
        <pc:cxnChg chg="mod">
          <ac:chgData name="James Trimble (PGR)" userId="5ce39da7-de03-4a15-bd72-9f3d6ef98926" providerId="ADAL" clId="{47AD5701-601C-DE42-8ADE-F5F306427EA5}" dt="2020-12-15T11:16:40.554" v="326" actId="1076"/>
          <ac:cxnSpMkLst>
            <pc:docMk/>
            <pc:sldMk cId="2544073603" sldId="478"/>
            <ac:cxnSpMk id="40" creationId="{9E371356-D922-DC43-9954-4DB162CC1F55}"/>
          </ac:cxnSpMkLst>
        </pc:cxnChg>
        <pc:cxnChg chg="mod">
          <ac:chgData name="James Trimble (PGR)" userId="5ce39da7-de03-4a15-bd72-9f3d6ef98926" providerId="ADAL" clId="{47AD5701-601C-DE42-8ADE-F5F306427EA5}" dt="2020-12-15T11:16:40.554" v="326" actId="1076"/>
          <ac:cxnSpMkLst>
            <pc:docMk/>
            <pc:sldMk cId="2544073603" sldId="478"/>
            <ac:cxnSpMk id="41" creationId="{5EC618EB-B822-3F45-A8C1-3A1F2CD8C05A}"/>
          </ac:cxnSpMkLst>
        </pc:cxnChg>
        <pc:cxnChg chg="mod">
          <ac:chgData name="James Trimble (PGR)" userId="5ce39da7-de03-4a15-bd72-9f3d6ef98926" providerId="ADAL" clId="{47AD5701-601C-DE42-8ADE-F5F306427EA5}" dt="2020-12-15T11:16:40.554" v="326" actId="1076"/>
          <ac:cxnSpMkLst>
            <pc:docMk/>
            <pc:sldMk cId="2544073603" sldId="478"/>
            <ac:cxnSpMk id="42" creationId="{AE9FF0BD-4F60-834D-BBED-8144FC164CB7}"/>
          </ac:cxnSpMkLst>
        </pc:cxnChg>
        <pc:cxnChg chg="mod">
          <ac:chgData name="James Trimble (PGR)" userId="5ce39da7-de03-4a15-bd72-9f3d6ef98926" providerId="ADAL" clId="{47AD5701-601C-DE42-8ADE-F5F306427EA5}" dt="2020-12-15T11:16:40.554" v="326" actId="1076"/>
          <ac:cxnSpMkLst>
            <pc:docMk/>
            <pc:sldMk cId="2544073603" sldId="478"/>
            <ac:cxnSpMk id="43" creationId="{C8B7E6F0-463D-FE45-B76A-89DAE50FCD10}"/>
          </ac:cxnSpMkLst>
        </pc:cxnChg>
        <pc:cxnChg chg="mod">
          <ac:chgData name="James Trimble (PGR)" userId="5ce39da7-de03-4a15-bd72-9f3d6ef98926" providerId="ADAL" clId="{47AD5701-601C-DE42-8ADE-F5F306427EA5}" dt="2020-12-15T11:16:40.554" v="326" actId="1076"/>
          <ac:cxnSpMkLst>
            <pc:docMk/>
            <pc:sldMk cId="2544073603" sldId="478"/>
            <ac:cxnSpMk id="44" creationId="{AEE8318A-8893-D242-8FB4-289735734910}"/>
          </ac:cxnSpMkLst>
        </pc:cxnChg>
        <pc:cxnChg chg="mod">
          <ac:chgData name="James Trimble (PGR)" userId="5ce39da7-de03-4a15-bd72-9f3d6ef98926" providerId="ADAL" clId="{47AD5701-601C-DE42-8ADE-F5F306427EA5}" dt="2020-12-15T11:16:40.554" v="326" actId="1076"/>
          <ac:cxnSpMkLst>
            <pc:docMk/>
            <pc:sldMk cId="2544073603" sldId="478"/>
            <ac:cxnSpMk id="45" creationId="{B85A5152-72B9-6E48-91C7-2BF6538779EE}"/>
          </ac:cxnSpMkLst>
        </pc:cxnChg>
        <pc:cxnChg chg="mod">
          <ac:chgData name="James Trimble (PGR)" userId="5ce39da7-de03-4a15-bd72-9f3d6ef98926" providerId="ADAL" clId="{47AD5701-601C-DE42-8ADE-F5F306427EA5}" dt="2020-12-15T11:16:40.554" v="326" actId="1076"/>
          <ac:cxnSpMkLst>
            <pc:docMk/>
            <pc:sldMk cId="2544073603" sldId="478"/>
            <ac:cxnSpMk id="46" creationId="{8F1010A3-ADBE-0049-A0E7-89777D3EA7C3}"/>
          </ac:cxnSpMkLst>
        </pc:cxnChg>
        <pc:cxnChg chg="mod">
          <ac:chgData name="James Trimble (PGR)" userId="5ce39da7-de03-4a15-bd72-9f3d6ef98926" providerId="ADAL" clId="{47AD5701-601C-DE42-8ADE-F5F306427EA5}" dt="2020-12-15T11:16:40.554" v="326" actId="1076"/>
          <ac:cxnSpMkLst>
            <pc:docMk/>
            <pc:sldMk cId="2544073603" sldId="478"/>
            <ac:cxnSpMk id="52" creationId="{4DD51D43-0CB5-1E4E-AA7A-1F77E8B7921A}"/>
          </ac:cxnSpMkLst>
        </pc:cxnChg>
        <pc:cxnChg chg="del mod">
          <ac:chgData name="James Trimble (PGR)" userId="5ce39da7-de03-4a15-bd72-9f3d6ef98926" providerId="ADAL" clId="{47AD5701-601C-DE42-8ADE-F5F306427EA5}" dt="2020-12-15T10:49:57.262" v="149" actId="478"/>
          <ac:cxnSpMkLst>
            <pc:docMk/>
            <pc:sldMk cId="2544073603" sldId="478"/>
            <ac:cxnSpMk id="63" creationId="{E672B388-DA22-0040-91F6-72B7BA88DB94}"/>
          </ac:cxnSpMkLst>
        </pc:cxnChg>
        <pc:cxnChg chg="del mod">
          <ac:chgData name="James Trimble (PGR)" userId="5ce39da7-de03-4a15-bd72-9f3d6ef98926" providerId="ADAL" clId="{47AD5701-601C-DE42-8ADE-F5F306427EA5}" dt="2020-12-15T10:49:57.262" v="149" actId="478"/>
          <ac:cxnSpMkLst>
            <pc:docMk/>
            <pc:sldMk cId="2544073603" sldId="478"/>
            <ac:cxnSpMk id="80" creationId="{261DE3F4-9C28-EA4A-A82E-37F3188A0BB3}"/>
          </ac:cxnSpMkLst>
        </pc:cxnChg>
        <pc:cxnChg chg="del mod">
          <ac:chgData name="James Trimble (PGR)" userId="5ce39da7-de03-4a15-bd72-9f3d6ef98926" providerId="ADAL" clId="{47AD5701-601C-DE42-8ADE-F5F306427EA5}" dt="2020-12-15T10:49:57.262" v="149" actId="478"/>
          <ac:cxnSpMkLst>
            <pc:docMk/>
            <pc:sldMk cId="2544073603" sldId="478"/>
            <ac:cxnSpMk id="81" creationId="{91DEBCA8-D3F1-1B4A-8D6A-D28B67E96781}"/>
          </ac:cxnSpMkLst>
        </pc:cxnChg>
        <pc:cxnChg chg="del mod">
          <ac:chgData name="James Trimble (PGR)" userId="5ce39da7-de03-4a15-bd72-9f3d6ef98926" providerId="ADAL" clId="{47AD5701-601C-DE42-8ADE-F5F306427EA5}" dt="2020-12-15T10:49:57.262" v="149" actId="478"/>
          <ac:cxnSpMkLst>
            <pc:docMk/>
            <pc:sldMk cId="2544073603" sldId="478"/>
            <ac:cxnSpMk id="82" creationId="{8E0B0756-7DA5-734E-A9F7-072893ABFC2C}"/>
          </ac:cxnSpMkLst>
        </pc:cxnChg>
        <pc:cxnChg chg="del mod">
          <ac:chgData name="James Trimble (PGR)" userId="5ce39da7-de03-4a15-bd72-9f3d6ef98926" providerId="ADAL" clId="{47AD5701-601C-DE42-8ADE-F5F306427EA5}" dt="2020-12-15T10:49:57.262" v="149" actId="478"/>
          <ac:cxnSpMkLst>
            <pc:docMk/>
            <pc:sldMk cId="2544073603" sldId="478"/>
            <ac:cxnSpMk id="84" creationId="{72294F6F-0C15-5849-8E2F-FD0EF2A49807}"/>
          </ac:cxnSpMkLst>
        </pc:cxnChg>
        <pc:cxnChg chg="del mod">
          <ac:chgData name="James Trimble (PGR)" userId="5ce39da7-de03-4a15-bd72-9f3d6ef98926" providerId="ADAL" clId="{47AD5701-601C-DE42-8ADE-F5F306427EA5}" dt="2020-12-15T10:49:57.262" v="149" actId="478"/>
          <ac:cxnSpMkLst>
            <pc:docMk/>
            <pc:sldMk cId="2544073603" sldId="478"/>
            <ac:cxnSpMk id="86" creationId="{2617814E-A16B-544B-B53E-456A157848AA}"/>
          </ac:cxnSpMkLst>
        </pc:cxnChg>
        <pc:cxnChg chg="del mod">
          <ac:chgData name="James Trimble (PGR)" userId="5ce39da7-de03-4a15-bd72-9f3d6ef98926" providerId="ADAL" clId="{47AD5701-601C-DE42-8ADE-F5F306427EA5}" dt="2020-12-15T10:49:57.262" v="149" actId="478"/>
          <ac:cxnSpMkLst>
            <pc:docMk/>
            <pc:sldMk cId="2544073603" sldId="478"/>
            <ac:cxnSpMk id="96" creationId="{CF16BA20-80FF-2F4F-8933-E9319F69AD0C}"/>
          </ac:cxnSpMkLst>
        </pc:cxnChg>
        <pc:cxnChg chg="add mod topLvl">
          <ac:chgData name="James Trimble (PGR)" userId="5ce39da7-de03-4a15-bd72-9f3d6ef98926" providerId="ADAL" clId="{47AD5701-601C-DE42-8ADE-F5F306427EA5}" dt="2020-12-15T11:11:36.316" v="300" actId="208"/>
          <ac:cxnSpMkLst>
            <pc:docMk/>
            <pc:sldMk cId="2544073603" sldId="478"/>
            <ac:cxnSpMk id="104" creationId="{62C949F5-E48D-6C4F-A6E1-09F46E5563E1}"/>
          </ac:cxnSpMkLst>
        </pc:cxnChg>
        <pc:cxnChg chg="add mod topLvl">
          <ac:chgData name="James Trimble (PGR)" userId="5ce39da7-de03-4a15-bd72-9f3d6ef98926" providerId="ADAL" clId="{47AD5701-601C-DE42-8ADE-F5F306427EA5}" dt="2020-12-15T11:11:36.316" v="300" actId="208"/>
          <ac:cxnSpMkLst>
            <pc:docMk/>
            <pc:sldMk cId="2544073603" sldId="478"/>
            <ac:cxnSpMk id="105" creationId="{66533461-56C4-BD41-B2E0-40B6DCA5B0DD}"/>
          </ac:cxnSpMkLst>
        </pc:cxnChg>
        <pc:cxnChg chg="del mod">
          <ac:chgData name="James Trimble (PGR)" userId="5ce39da7-de03-4a15-bd72-9f3d6ef98926" providerId="ADAL" clId="{47AD5701-601C-DE42-8ADE-F5F306427EA5}" dt="2020-12-15T10:49:57.262" v="149" actId="478"/>
          <ac:cxnSpMkLst>
            <pc:docMk/>
            <pc:sldMk cId="2544073603" sldId="478"/>
            <ac:cxnSpMk id="106" creationId="{205FE931-7208-7046-90CA-711F002E171B}"/>
          </ac:cxnSpMkLst>
        </pc:cxnChg>
        <pc:cxnChg chg="add mod topLvl">
          <ac:chgData name="James Trimble (PGR)" userId="5ce39da7-de03-4a15-bd72-9f3d6ef98926" providerId="ADAL" clId="{47AD5701-601C-DE42-8ADE-F5F306427EA5}" dt="2020-12-15T11:11:36.316" v="300" actId="208"/>
          <ac:cxnSpMkLst>
            <pc:docMk/>
            <pc:sldMk cId="2544073603" sldId="478"/>
            <ac:cxnSpMk id="107" creationId="{4C9D9B33-AF56-9242-AAC5-5339E4B7BCCC}"/>
          </ac:cxnSpMkLst>
        </pc:cxnChg>
        <pc:cxnChg chg="del mod">
          <ac:chgData name="James Trimble (PGR)" userId="5ce39da7-de03-4a15-bd72-9f3d6ef98926" providerId="ADAL" clId="{47AD5701-601C-DE42-8ADE-F5F306427EA5}" dt="2020-12-15T10:49:57.262" v="149" actId="478"/>
          <ac:cxnSpMkLst>
            <pc:docMk/>
            <pc:sldMk cId="2544073603" sldId="478"/>
            <ac:cxnSpMk id="108" creationId="{23D923DE-4374-A643-9ACB-88A758E68F54}"/>
          </ac:cxnSpMkLst>
        </pc:cxnChg>
        <pc:cxnChg chg="add mod topLvl">
          <ac:chgData name="James Trimble (PGR)" userId="5ce39da7-de03-4a15-bd72-9f3d6ef98926" providerId="ADAL" clId="{47AD5701-601C-DE42-8ADE-F5F306427EA5}" dt="2020-12-15T11:11:36.316" v="300" actId="208"/>
          <ac:cxnSpMkLst>
            <pc:docMk/>
            <pc:sldMk cId="2544073603" sldId="478"/>
            <ac:cxnSpMk id="109" creationId="{11C0C1A0-DFC8-FB4F-A076-DC895CA2EBC2}"/>
          </ac:cxnSpMkLst>
        </pc:cxnChg>
        <pc:cxnChg chg="del mod">
          <ac:chgData name="James Trimble (PGR)" userId="5ce39da7-de03-4a15-bd72-9f3d6ef98926" providerId="ADAL" clId="{47AD5701-601C-DE42-8ADE-F5F306427EA5}" dt="2020-12-15T10:49:57.262" v="149" actId="478"/>
          <ac:cxnSpMkLst>
            <pc:docMk/>
            <pc:sldMk cId="2544073603" sldId="478"/>
            <ac:cxnSpMk id="110" creationId="{ECBC30AF-E06B-6644-B637-5813F5389176}"/>
          </ac:cxnSpMkLst>
        </pc:cxnChg>
        <pc:cxnChg chg="del mod">
          <ac:chgData name="James Trimble (PGR)" userId="5ce39da7-de03-4a15-bd72-9f3d6ef98926" providerId="ADAL" clId="{47AD5701-601C-DE42-8ADE-F5F306427EA5}" dt="2020-12-15T10:49:57.262" v="149" actId="478"/>
          <ac:cxnSpMkLst>
            <pc:docMk/>
            <pc:sldMk cId="2544073603" sldId="478"/>
            <ac:cxnSpMk id="111" creationId="{124ADBF3-8E88-2E4D-BC85-55C54568DFC1}"/>
          </ac:cxnSpMkLst>
        </pc:cxnChg>
        <pc:cxnChg chg="del mod">
          <ac:chgData name="James Trimble (PGR)" userId="5ce39da7-de03-4a15-bd72-9f3d6ef98926" providerId="ADAL" clId="{47AD5701-601C-DE42-8ADE-F5F306427EA5}" dt="2020-12-15T10:49:57.262" v="149" actId="478"/>
          <ac:cxnSpMkLst>
            <pc:docMk/>
            <pc:sldMk cId="2544073603" sldId="478"/>
            <ac:cxnSpMk id="112" creationId="{28CEE7DF-98A0-C748-AF59-D6341AB0F6FA}"/>
          </ac:cxnSpMkLst>
        </pc:cxnChg>
        <pc:cxnChg chg="del mod">
          <ac:chgData name="James Trimble (PGR)" userId="5ce39da7-de03-4a15-bd72-9f3d6ef98926" providerId="ADAL" clId="{47AD5701-601C-DE42-8ADE-F5F306427EA5}" dt="2020-12-15T10:49:57.262" v="149" actId="478"/>
          <ac:cxnSpMkLst>
            <pc:docMk/>
            <pc:sldMk cId="2544073603" sldId="478"/>
            <ac:cxnSpMk id="113" creationId="{CF8B7E3C-FD8B-5D44-9BC3-958AE2F0DE44}"/>
          </ac:cxnSpMkLst>
        </pc:cxnChg>
        <pc:cxnChg chg="add mod topLvl">
          <ac:chgData name="James Trimble (PGR)" userId="5ce39da7-de03-4a15-bd72-9f3d6ef98926" providerId="ADAL" clId="{47AD5701-601C-DE42-8ADE-F5F306427EA5}" dt="2020-12-15T11:11:36.316" v="300" actId="208"/>
          <ac:cxnSpMkLst>
            <pc:docMk/>
            <pc:sldMk cId="2544073603" sldId="478"/>
            <ac:cxnSpMk id="119" creationId="{8EE53849-AC16-F342-9BBA-D6B7ED090545}"/>
          </ac:cxnSpMkLst>
        </pc:cxnChg>
        <pc:cxnChg chg="add mod topLvl">
          <ac:chgData name="James Trimble (PGR)" userId="5ce39da7-de03-4a15-bd72-9f3d6ef98926" providerId="ADAL" clId="{47AD5701-601C-DE42-8ADE-F5F306427EA5}" dt="2020-12-15T11:12:01.009" v="302" actId="693"/>
          <ac:cxnSpMkLst>
            <pc:docMk/>
            <pc:sldMk cId="2544073603" sldId="478"/>
            <ac:cxnSpMk id="120" creationId="{C6A932EC-B80E-CA4B-ABDC-C1A2F45EDCCC}"/>
          </ac:cxnSpMkLst>
        </pc:cxnChg>
        <pc:cxnChg chg="add mod topLvl">
          <ac:chgData name="James Trimble (PGR)" userId="5ce39da7-de03-4a15-bd72-9f3d6ef98926" providerId="ADAL" clId="{47AD5701-601C-DE42-8ADE-F5F306427EA5}" dt="2020-12-15T11:11:36.316" v="300" actId="208"/>
          <ac:cxnSpMkLst>
            <pc:docMk/>
            <pc:sldMk cId="2544073603" sldId="478"/>
            <ac:cxnSpMk id="121" creationId="{1045999C-9297-1445-AC0C-8D42643A6676}"/>
          </ac:cxnSpMkLst>
        </pc:cxnChg>
        <pc:cxnChg chg="add mod topLvl">
          <ac:chgData name="James Trimble (PGR)" userId="5ce39da7-de03-4a15-bd72-9f3d6ef98926" providerId="ADAL" clId="{47AD5701-601C-DE42-8ADE-F5F306427EA5}" dt="2020-12-15T11:11:36.316" v="300" actId="208"/>
          <ac:cxnSpMkLst>
            <pc:docMk/>
            <pc:sldMk cId="2544073603" sldId="478"/>
            <ac:cxnSpMk id="123" creationId="{D0649C64-FC98-1947-ADE1-F4B173DE5A3E}"/>
          </ac:cxnSpMkLst>
        </pc:cxnChg>
        <pc:cxnChg chg="add mod topLvl">
          <ac:chgData name="James Trimble (PGR)" userId="5ce39da7-de03-4a15-bd72-9f3d6ef98926" providerId="ADAL" clId="{47AD5701-601C-DE42-8ADE-F5F306427EA5}" dt="2020-12-15T11:11:36.316" v="300" actId="208"/>
          <ac:cxnSpMkLst>
            <pc:docMk/>
            <pc:sldMk cId="2544073603" sldId="478"/>
            <ac:cxnSpMk id="124" creationId="{7F532D25-7A09-5941-901E-EFD89FD16A82}"/>
          </ac:cxnSpMkLst>
        </pc:cxnChg>
        <pc:cxnChg chg="add mod topLvl">
          <ac:chgData name="James Trimble (PGR)" userId="5ce39da7-de03-4a15-bd72-9f3d6ef98926" providerId="ADAL" clId="{47AD5701-601C-DE42-8ADE-F5F306427EA5}" dt="2020-12-15T11:11:36.316" v="300" actId="208"/>
          <ac:cxnSpMkLst>
            <pc:docMk/>
            <pc:sldMk cId="2544073603" sldId="478"/>
            <ac:cxnSpMk id="125" creationId="{2CEA1451-C3DB-574F-97E5-CB8144BFD377}"/>
          </ac:cxnSpMkLst>
        </pc:cxnChg>
        <pc:cxnChg chg="add mod topLvl">
          <ac:chgData name="James Trimble (PGR)" userId="5ce39da7-de03-4a15-bd72-9f3d6ef98926" providerId="ADAL" clId="{47AD5701-601C-DE42-8ADE-F5F306427EA5}" dt="2020-12-15T11:11:36.316" v="300" actId="208"/>
          <ac:cxnSpMkLst>
            <pc:docMk/>
            <pc:sldMk cId="2544073603" sldId="478"/>
            <ac:cxnSpMk id="127" creationId="{AED01918-5E1C-A14A-8338-A4B54F6076EF}"/>
          </ac:cxnSpMkLst>
        </pc:cxnChg>
        <pc:cxnChg chg="mod topLvl">
          <ac:chgData name="James Trimble (PGR)" userId="5ce39da7-de03-4a15-bd72-9f3d6ef98926" providerId="ADAL" clId="{47AD5701-601C-DE42-8ADE-F5F306427EA5}" dt="2020-12-15T11:15:17.319" v="317" actId="165"/>
          <ac:cxnSpMkLst>
            <pc:docMk/>
            <pc:sldMk cId="2544073603" sldId="478"/>
            <ac:cxnSpMk id="128" creationId="{CBBC0014-F842-3842-A286-4ECBC1EC89A1}"/>
          </ac:cxnSpMkLst>
        </pc:cxnChg>
        <pc:cxnChg chg="mod topLvl">
          <ac:chgData name="James Trimble (PGR)" userId="5ce39da7-de03-4a15-bd72-9f3d6ef98926" providerId="ADAL" clId="{47AD5701-601C-DE42-8ADE-F5F306427EA5}" dt="2020-12-15T11:15:17.319" v="317" actId="165"/>
          <ac:cxnSpMkLst>
            <pc:docMk/>
            <pc:sldMk cId="2544073603" sldId="478"/>
            <ac:cxnSpMk id="133" creationId="{93507F14-55AF-9C45-8C22-ACBC2F7021EB}"/>
          </ac:cxnSpMkLst>
        </pc:cxnChg>
        <pc:cxnChg chg="mod topLvl">
          <ac:chgData name="James Trimble (PGR)" userId="5ce39da7-de03-4a15-bd72-9f3d6ef98926" providerId="ADAL" clId="{47AD5701-601C-DE42-8ADE-F5F306427EA5}" dt="2020-12-15T11:15:17.319" v="317" actId="165"/>
          <ac:cxnSpMkLst>
            <pc:docMk/>
            <pc:sldMk cId="2544073603" sldId="478"/>
            <ac:cxnSpMk id="134" creationId="{50D3AD5B-E717-964A-8565-93F13F08163F}"/>
          </ac:cxnSpMkLst>
        </pc:cxnChg>
        <pc:cxnChg chg="mod topLvl">
          <ac:chgData name="James Trimble (PGR)" userId="5ce39da7-de03-4a15-bd72-9f3d6ef98926" providerId="ADAL" clId="{47AD5701-601C-DE42-8ADE-F5F306427EA5}" dt="2020-12-15T11:15:17.319" v="317" actId="165"/>
          <ac:cxnSpMkLst>
            <pc:docMk/>
            <pc:sldMk cId="2544073603" sldId="478"/>
            <ac:cxnSpMk id="139" creationId="{B0B473FB-3B93-4D42-BCA1-B356BEB99412}"/>
          </ac:cxnSpMkLst>
        </pc:cxnChg>
        <pc:cxnChg chg="mod topLvl">
          <ac:chgData name="James Trimble (PGR)" userId="5ce39da7-de03-4a15-bd72-9f3d6ef98926" providerId="ADAL" clId="{47AD5701-601C-DE42-8ADE-F5F306427EA5}" dt="2020-12-15T11:15:17.319" v="317" actId="165"/>
          <ac:cxnSpMkLst>
            <pc:docMk/>
            <pc:sldMk cId="2544073603" sldId="478"/>
            <ac:cxnSpMk id="141" creationId="{19829098-C818-4745-99A9-05F10BE0CC1C}"/>
          </ac:cxnSpMkLst>
        </pc:cxnChg>
        <pc:cxnChg chg="mod topLvl">
          <ac:chgData name="James Trimble (PGR)" userId="5ce39da7-de03-4a15-bd72-9f3d6ef98926" providerId="ADAL" clId="{47AD5701-601C-DE42-8ADE-F5F306427EA5}" dt="2020-12-15T11:15:17.319" v="317" actId="165"/>
          <ac:cxnSpMkLst>
            <pc:docMk/>
            <pc:sldMk cId="2544073603" sldId="478"/>
            <ac:cxnSpMk id="142" creationId="{04F5437C-600E-A64F-AB53-EF331E234ABC}"/>
          </ac:cxnSpMkLst>
        </pc:cxnChg>
        <pc:cxnChg chg="del mod">
          <ac:chgData name="James Trimble (PGR)" userId="5ce39da7-de03-4a15-bd72-9f3d6ef98926" providerId="ADAL" clId="{47AD5701-601C-DE42-8ADE-F5F306427EA5}" dt="2020-12-15T10:49:59.831" v="150" actId="478"/>
          <ac:cxnSpMkLst>
            <pc:docMk/>
            <pc:sldMk cId="2544073603" sldId="478"/>
            <ac:cxnSpMk id="144" creationId="{C12F2DBB-6EAA-9848-AF64-5B9BE2704DB9}"/>
          </ac:cxnSpMkLst>
        </pc:cxnChg>
        <pc:cxnChg chg="del">
          <ac:chgData name="James Trimble (PGR)" userId="5ce39da7-de03-4a15-bd72-9f3d6ef98926" providerId="ADAL" clId="{47AD5701-601C-DE42-8ADE-F5F306427EA5}" dt="2020-12-15T10:49:59.831" v="150" actId="478"/>
          <ac:cxnSpMkLst>
            <pc:docMk/>
            <pc:sldMk cId="2544073603" sldId="478"/>
            <ac:cxnSpMk id="147" creationId="{C50ED5EA-DA64-2442-95F6-2C877126F248}"/>
          </ac:cxnSpMkLst>
        </pc:cxnChg>
        <pc:cxnChg chg="add mod topLvl">
          <ac:chgData name="James Trimble (PGR)" userId="5ce39da7-de03-4a15-bd72-9f3d6ef98926" providerId="ADAL" clId="{47AD5701-601C-DE42-8ADE-F5F306427EA5}" dt="2020-12-15T11:11:36.316" v="300" actId="208"/>
          <ac:cxnSpMkLst>
            <pc:docMk/>
            <pc:sldMk cId="2544073603" sldId="478"/>
            <ac:cxnSpMk id="152" creationId="{6F6DC192-CB2A-8741-957D-3C9B6E5F04DB}"/>
          </ac:cxnSpMkLst>
        </pc:cxnChg>
        <pc:cxnChg chg="add mod">
          <ac:chgData name="James Trimble (PGR)" userId="5ce39da7-de03-4a15-bd72-9f3d6ef98926" providerId="ADAL" clId="{47AD5701-601C-DE42-8ADE-F5F306427EA5}" dt="2020-12-15T11:09:53.061" v="289" actId="1076"/>
          <ac:cxnSpMkLst>
            <pc:docMk/>
            <pc:sldMk cId="2544073603" sldId="478"/>
            <ac:cxnSpMk id="157" creationId="{CB0A9772-B544-D84E-B187-D31D2545EDA4}"/>
          </ac:cxnSpMkLst>
        </pc:cxnChg>
        <pc:cxnChg chg="add mod">
          <ac:chgData name="James Trimble (PGR)" userId="5ce39da7-de03-4a15-bd72-9f3d6ef98926" providerId="ADAL" clId="{47AD5701-601C-DE42-8ADE-F5F306427EA5}" dt="2020-12-15T11:09:53.061" v="289" actId="1076"/>
          <ac:cxnSpMkLst>
            <pc:docMk/>
            <pc:sldMk cId="2544073603" sldId="478"/>
            <ac:cxnSpMk id="158" creationId="{56455781-70E2-E844-9A25-896ADD8A8C72}"/>
          </ac:cxnSpMkLst>
        </pc:cxnChg>
        <pc:cxnChg chg="add mod">
          <ac:chgData name="James Trimble (PGR)" userId="5ce39da7-de03-4a15-bd72-9f3d6ef98926" providerId="ADAL" clId="{47AD5701-601C-DE42-8ADE-F5F306427EA5}" dt="2020-12-15T11:09:53.061" v="289" actId="1076"/>
          <ac:cxnSpMkLst>
            <pc:docMk/>
            <pc:sldMk cId="2544073603" sldId="478"/>
            <ac:cxnSpMk id="159" creationId="{31866868-35E8-5840-80B3-6C788691568D}"/>
          </ac:cxnSpMkLst>
        </pc:cxnChg>
        <pc:cxnChg chg="add mod">
          <ac:chgData name="James Trimble (PGR)" userId="5ce39da7-de03-4a15-bd72-9f3d6ef98926" providerId="ADAL" clId="{47AD5701-601C-DE42-8ADE-F5F306427EA5}" dt="2020-12-15T11:09:53.061" v="289" actId="1076"/>
          <ac:cxnSpMkLst>
            <pc:docMk/>
            <pc:sldMk cId="2544073603" sldId="478"/>
            <ac:cxnSpMk id="160" creationId="{F767A25A-7EF1-A645-84EF-AB9C20231D36}"/>
          </ac:cxnSpMkLst>
        </pc:cxnChg>
        <pc:cxnChg chg="add mod">
          <ac:chgData name="James Trimble (PGR)" userId="5ce39da7-de03-4a15-bd72-9f3d6ef98926" providerId="ADAL" clId="{47AD5701-601C-DE42-8ADE-F5F306427EA5}" dt="2020-12-15T11:09:53.061" v="289" actId="1076"/>
          <ac:cxnSpMkLst>
            <pc:docMk/>
            <pc:sldMk cId="2544073603" sldId="478"/>
            <ac:cxnSpMk id="161" creationId="{0990168F-C065-654B-9A96-7AFCE0AF4B8B}"/>
          </ac:cxnSpMkLst>
        </pc:cxnChg>
        <pc:cxnChg chg="add mod">
          <ac:chgData name="James Trimble (PGR)" userId="5ce39da7-de03-4a15-bd72-9f3d6ef98926" providerId="ADAL" clId="{47AD5701-601C-DE42-8ADE-F5F306427EA5}" dt="2020-12-15T11:09:53.061" v="289" actId="1076"/>
          <ac:cxnSpMkLst>
            <pc:docMk/>
            <pc:sldMk cId="2544073603" sldId="478"/>
            <ac:cxnSpMk id="162" creationId="{B9609E7A-96D8-0F48-B8A7-FABE0DA1F47D}"/>
          </ac:cxnSpMkLst>
        </pc:cxnChg>
        <pc:cxnChg chg="add mod">
          <ac:chgData name="James Trimble (PGR)" userId="5ce39da7-de03-4a15-bd72-9f3d6ef98926" providerId="ADAL" clId="{47AD5701-601C-DE42-8ADE-F5F306427EA5}" dt="2020-12-15T11:09:53.061" v="289" actId="1076"/>
          <ac:cxnSpMkLst>
            <pc:docMk/>
            <pc:sldMk cId="2544073603" sldId="478"/>
            <ac:cxnSpMk id="163" creationId="{0B5A62D4-2696-7F40-90CA-3E843DCC95D9}"/>
          </ac:cxnSpMkLst>
        </pc:cxnChg>
        <pc:cxnChg chg="add mod">
          <ac:chgData name="James Trimble (PGR)" userId="5ce39da7-de03-4a15-bd72-9f3d6ef98926" providerId="ADAL" clId="{47AD5701-601C-DE42-8ADE-F5F306427EA5}" dt="2020-12-15T11:09:53.061" v="289" actId="1076"/>
          <ac:cxnSpMkLst>
            <pc:docMk/>
            <pc:sldMk cId="2544073603" sldId="478"/>
            <ac:cxnSpMk id="164" creationId="{0D4643ED-B7C1-4845-812F-AA1D912FE9F1}"/>
          </ac:cxnSpMkLst>
        </pc:cxnChg>
        <pc:cxnChg chg="add mod">
          <ac:chgData name="James Trimble (PGR)" userId="5ce39da7-de03-4a15-bd72-9f3d6ef98926" providerId="ADAL" clId="{47AD5701-601C-DE42-8ADE-F5F306427EA5}" dt="2020-12-15T11:09:53.061" v="289" actId="1076"/>
          <ac:cxnSpMkLst>
            <pc:docMk/>
            <pc:sldMk cId="2544073603" sldId="478"/>
            <ac:cxnSpMk id="165" creationId="{D9E3CFD3-8CDA-0A4E-853C-D5C040F26AD4}"/>
          </ac:cxnSpMkLst>
        </pc:cxnChg>
        <pc:cxnChg chg="add mod">
          <ac:chgData name="James Trimble (PGR)" userId="5ce39da7-de03-4a15-bd72-9f3d6ef98926" providerId="ADAL" clId="{47AD5701-601C-DE42-8ADE-F5F306427EA5}" dt="2020-12-15T11:09:53.061" v="289" actId="1076"/>
          <ac:cxnSpMkLst>
            <pc:docMk/>
            <pc:sldMk cId="2544073603" sldId="478"/>
            <ac:cxnSpMk id="166" creationId="{AD34BE03-38C8-1A4C-835E-77FEC7ABB740}"/>
          </ac:cxnSpMkLst>
        </pc:cxnChg>
        <pc:cxnChg chg="add mod">
          <ac:chgData name="James Trimble (PGR)" userId="5ce39da7-de03-4a15-bd72-9f3d6ef98926" providerId="ADAL" clId="{47AD5701-601C-DE42-8ADE-F5F306427EA5}" dt="2020-12-15T11:09:53.061" v="289" actId="1076"/>
          <ac:cxnSpMkLst>
            <pc:docMk/>
            <pc:sldMk cId="2544073603" sldId="478"/>
            <ac:cxnSpMk id="167" creationId="{21439264-C09E-894B-887B-179831A044E6}"/>
          </ac:cxnSpMkLst>
        </pc:cxnChg>
        <pc:cxnChg chg="del mod">
          <ac:chgData name="James Trimble (PGR)" userId="5ce39da7-de03-4a15-bd72-9f3d6ef98926" providerId="ADAL" clId="{47AD5701-601C-DE42-8ADE-F5F306427EA5}" dt="2020-12-15T10:49:59.831" v="150" actId="478"/>
          <ac:cxnSpMkLst>
            <pc:docMk/>
            <pc:sldMk cId="2544073603" sldId="478"/>
            <ac:cxnSpMk id="168" creationId="{61BDE959-D9F2-0142-93E9-387DB4F5E633}"/>
          </ac:cxnSpMkLst>
        </pc:cxnChg>
        <pc:cxnChg chg="del mod">
          <ac:chgData name="James Trimble (PGR)" userId="5ce39da7-de03-4a15-bd72-9f3d6ef98926" providerId="ADAL" clId="{47AD5701-601C-DE42-8ADE-F5F306427EA5}" dt="2020-12-15T10:49:59.831" v="150" actId="478"/>
          <ac:cxnSpMkLst>
            <pc:docMk/>
            <pc:sldMk cId="2544073603" sldId="478"/>
            <ac:cxnSpMk id="169" creationId="{1D097629-EF79-6D48-AC5F-5FBE30EDD830}"/>
          </ac:cxnSpMkLst>
        </pc:cxnChg>
        <pc:cxnChg chg="del mod">
          <ac:chgData name="James Trimble (PGR)" userId="5ce39da7-de03-4a15-bd72-9f3d6ef98926" providerId="ADAL" clId="{47AD5701-601C-DE42-8ADE-F5F306427EA5}" dt="2020-12-15T10:49:59.831" v="150" actId="478"/>
          <ac:cxnSpMkLst>
            <pc:docMk/>
            <pc:sldMk cId="2544073603" sldId="478"/>
            <ac:cxnSpMk id="174" creationId="{7A242440-42D8-FC43-8512-F87F27683D39}"/>
          </ac:cxnSpMkLst>
        </pc:cxnChg>
        <pc:cxnChg chg="del mod">
          <ac:chgData name="James Trimble (PGR)" userId="5ce39da7-de03-4a15-bd72-9f3d6ef98926" providerId="ADAL" clId="{47AD5701-601C-DE42-8ADE-F5F306427EA5}" dt="2020-12-15T10:49:59.831" v="150" actId="478"/>
          <ac:cxnSpMkLst>
            <pc:docMk/>
            <pc:sldMk cId="2544073603" sldId="478"/>
            <ac:cxnSpMk id="176" creationId="{16AB7DCE-D719-E04C-AFE4-64130B18DFA3}"/>
          </ac:cxnSpMkLst>
        </pc:cxnChg>
        <pc:cxnChg chg="del mod">
          <ac:chgData name="James Trimble (PGR)" userId="5ce39da7-de03-4a15-bd72-9f3d6ef98926" providerId="ADAL" clId="{47AD5701-601C-DE42-8ADE-F5F306427EA5}" dt="2020-12-15T10:49:59.831" v="150" actId="478"/>
          <ac:cxnSpMkLst>
            <pc:docMk/>
            <pc:sldMk cId="2544073603" sldId="478"/>
            <ac:cxnSpMk id="178" creationId="{DBB85211-F268-5146-9FBC-390E1918DD34}"/>
          </ac:cxnSpMkLst>
        </pc:cxnChg>
        <pc:cxnChg chg="del mod">
          <ac:chgData name="James Trimble (PGR)" userId="5ce39da7-de03-4a15-bd72-9f3d6ef98926" providerId="ADAL" clId="{47AD5701-601C-DE42-8ADE-F5F306427EA5}" dt="2020-12-15T10:49:59.831" v="150" actId="478"/>
          <ac:cxnSpMkLst>
            <pc:docMk/>
            <pc:sldMk cId="2544073603" sldId="478"/>
            <ac:cxnSpMk id="180" creationId="{16C5B41A-3504-4C4C-9BFC-9BCCDD0AC205}"/>
          </ac:cxnSpMkLst>
        </pc:cxnChg>
        <pc:cxnChg chg="del">
          <ac:chgData name="James Trimble (PGR)" userId="5ce39da7-de03-4a15-bd72-9f3d6ef98926" providerId="ADAL" clId="{47AD5701-601C-DE42-8ADE-F5F306427EA5}" dt="2020-12-14T16:49:57.549" v="59" actId="478"/>
          <ac:cxnSpMkLst>
            <pc:docMk/>
            <pc:sldMk cId="2544073603" sldId="478"/>
            <ac:cxnSpMk id="183" creationId="{8A7A71A7-BC4F-754E-B353-40CCC95A60B0}"/>
          </ac:cxnSpMkLst>
        </pc:cxnChg>
        <pc:cxnChg chg="add mod">
          <ac:chgData name="James Trimble (PGR)" userId="5ce39da7-de03-4a15-bd72-9f3d6ef98926" providerId="ADAL" clId="{47AD5701-601C-DE42-8ADE-F5F306427EA5}" dt="2020-12-15T11:09:53.061" v="289" actId="1076"/>
          <ac:cxnSpMkLst>
            <pc:docMk/>
            <pc:sldMk cId="2544073603" sldId="478"/>
            <ac:cxnSpMk id="185" creationId="{E4D3E8C6-3802-694C-8BBE-DDFA0F77367A}"/>
          </ac:cxnSpMkLst>
        </pc:cxnChg>
        <pc:cxnChg chg="add del mod">
          <ac:chgData name="James Trimble (PGR)" userId="5ce39da7-de03-4a15-bd72-9f3d6ef98926" providerId="ADAL" clId="{47AD5701-601C-DE42-8ADE-F5F306427EA5}" dt="2020-12-15T11:09:48.593" v="287"/>
          <ac:cxnSpMkLst>
            <pc:docMk/>
            <pc:sldMk cId="2544073603" sldId="478"/>
            <ac:cxnSpMk id="190" creationId="{0A563B39-1428-1743-A4E0-93922504A064}"/>
          </ac:cxnSpMkLst>
        </pc:cxnChg>
        <pc:cxnChg chg="add del mod">
          <ac:chgData name="James Trimble (PGR)" userId="5ce39da7-de03-4a15-bd72-9f3d6ef98926" providerId="ADAL" clId="{47AD5701-601C-DE42-8ADE-F5F306427EA5}" dt="2020-12-15T11:09:48.593" v="287"/>
          <ac:cxnSpMkLst>
            <pc:docMk/>
            <pc:sldMk cId="2544073603" sldId="478"/>
            <ac:cxnSpMk id="191" creationId="{254B4845-1958-3642-AC93-C38B98668DFF}"/>
          </ac:cxnSpMkLst>
        </pc:cxnChg>
        <pc:cxnChg chg="add del mod">
          <ac:chgData name="James Trimble (PGR)" userId="5ce39da7-de03-4a15-bd72-9f3d6ef98926" providerId="ADAL" clId="{47AD5701-601C-DE42-8ADE-F5F306427EA5}" dt="2020-12-15T11:09:48.593" v="287"/>
          <ac:cxnSpMkLst>
            <pc:docMk/>
            <pc:sldMk cId="2544073603" sldId="478"/>
            <ac:cxnSpMk id="192" creationId="{B0AE3DC3-1618-D640-9978-6919589FEDC0}"/>
          </ac:cxnSpMkLst>
        </pc:cxnChg>
        <pc:cxnChg chg="add del mod">
          <ac:chgData name="James Trimble (PGR)" userId="5ce39da7-de03-4a15-bd72-9f3d6ef98926" providerId="ADAL" clId="{47AD5701-601C-DE42-8ADE-F5F306427EA5}" dt="2020-12-15T11:09:48.593" v="287"/>
          <ac:cxnSpMkLst>
            <pc:docMk/>
            <pc:sldMk cId="2544073603" sldId="478"/>
            <ac:cxnSpMk id="193" creationId="{A937DEA7-4EFE-5244-A0FB-4C6BD634C765}"/>
          </ac:cxnSpMkLst>
        </pc:cxnChg>
        <pc:cxnChg chg="add del mod">
          <ac:chgData name="James Trimble (PGR)" userId="5ce39da7-de03-4a15-bd72-9f3d6ef98926" providerId="ADAL" clId="{47AD5701-601C-DE42-8ADE-F5F306427EA5}" dt="2020-12-15T11:09:48.593" v="287"/>
          <ac:cxnSpMkLst>
            <pc:docMk/>
            <pc:sldMk cId="2544073603" sldId="478"/>
            <ac:cxnSpMk id="194" creationId="{3C7F8290-8497-BC40-8852-9BA9EA3D337E}"/>
          </ac:cxnSpMkLst>
        </pc:cxnChg>
        <pc:cxnChg chg="add del mod">
          <ac:chgData name="James Trimble (PGR)" userId="5ce39da7-de03-4a15-bd72-9f3d6ef98926" providerId="ADAL" clId="{47AD5701-601C-DE42-8ADE-F5F306427EA5}" dt="2020-12-15T11:09:48.593" v="287"/>
          <ac:cxnSpMkLst>
            <pc:docMk/>
            <pc:sldMk cId="2544073603" sldId="478"/>
            <ac:cxnSpMk id="195" creationId="{7568B3F3-7B79-7E47-9CDF-6A35DBEE67B4}"/>
          </ac:cxnSpMkLst>
        </pc:cxnChg>
        <pc:cxnChg chg="add del mod">
          <ac:chgData name="James Trimble (PGR)" userId="5ce39da7-de03-4a15-bd72-9f3d6ef98926" providerId="ADAL" clId="{47AD5701-601C-DE42-8ADE-F5F306427EA5}" dt="2020-12-15T11:09:48.593" v="287"/>
          <ac:cxnSpMkLst>
            <pc:docMk/>
            <pc:sldMk cId="2544073603" sldId="478"/>
            <ac:cxnSpMk id="196" creationId="{AA286F1E-CE45-DF4C-B7D3-38EFDE97620A}"/>
          </ac:cxnSpMkLst>
        </pc:cxnChg>
        <pc:cxnChg chg="add del mod">
          <ac:chgData name="James Trimble (PGR)" userId="5ce39da7-de03-4a15-bd72-9f3d6ef98926" providerId="ADAL" clId="{47AD5701-601C-DE42-8ADE-F5F306427EA5}" dt="2020-12-15T11:09:48.593" v="287"/>
          <ac:cxnSpMkLst>
            <pc:docMk/>
            <pc:sldMk cId="2544073603" sldId="478"/>
            <ac:cxnSpMk id="197" creationId="{D63D916F-101D-CF42-9F04-0585A0283530}"/>
          </ac:cxnSpMkLst>
        </pc:cxnChg>
        <pc:cxnChg chg="add del mod">
          <ac:chgData name="James Trimble (PGR)" userId="5ce39da7-de03-4a15-bd72-9f3d6ef98926" providerId="ADAL" clId="{47AD5701-601C-DE42-8ADE-F5F306427EA5}" dt="2020-12-15T11:09:48.593" v="287"/>
          <ac:cxnSpMkLst>
            <pc:docMk/>
            <pc:sldMk cId="2544073603" sldId="478"/>
            <ac:cxnSpMk id="198" creationId="{5FDB7FD0-7E31-5D47-AD0F-44D828318623}"/>
          </ac:cxnSpMkLst>
        </pc:cxnChg>
        <pc:cxnChg chg="add del mod">
          <ac:chgData name="James Trimble (PGR)" userId="5ce39da7-de03-4a15-bd72-9f3d6ef98926" providerId="ADAL" clId="{47AD5701-601C-DE42-8ADE-F5F306427EA5}" dt="2020-12-15T11:09:48.593" v="287"/>
          <ac:cxnSpMkLst>
            <pc:docMk/>
            <pc:sldMk cId="2544073603" sldId="478"/>
            <ac:cxnSpMk id="199" creationId="{5BEB81A8-3EB7-C542-8F7D-52E06C529A60}"/>
          </ac:cxnSpMkLst>
        </pc:cxnChg>
        <pc:cxnChg chg="add del mod">
          <ac:chgData name="James Trimble (PGR)" userId="5ce39da7-de03-4a15-bd72-9f3d6ef98926" providerId="ADAL" clId="{47AD5701-601C-DE42-8ADE-F5F306427EA5}" dt="2020-12-15T11:09:48.593" v="287"/>
          <ac:cxnSpMkLst>
            <pc:docMk/>
            <pc:sldMk cId="2544073603" sldId="478"/>
            <ac:cxnSpMk id="200" creationId="{647DCE14-D6B8-D742-8DB6-E99A40EE4FD2}"/>
          </ac:cxnSpMkLst>
        </pc:cxnChg>
        <pc:cxnChg chg="add del mod">
          <ac:chgData name="James Trimble (PGR)" userId="5ce39da7-de03-4a15-bd72-9f3d6ef98926" providerId="ADAL" clId="{47AD5701-601C-DE42-8ADE-F5F306427EA5}" dt="2020-12-15T11:09:48.593" v="287"/>
          <ac:cxnSpMkLst>
            <pc:docMk/>
            <pc:sldMk cId="2544073603" sldId="478"/>
            <ac:cxnSpMk id="206" creationId="{E56512E2-EDA5-8643-A99B-34A17E385ECE}"/>
          </ac:cxnSpMkLst>
        </pc:cxnChg>
        <pc:cxnChg chg="add mod">
          <ac:chgData name="James Trimble (PGR)" userId="5ce39da7-de03-4a15-bd72-9f3d6ef98926" providerId="ADAL" clId="{47AD5701-601C-DE42-8ADE-F5F306427EA5}" dt="2020-12-15T11:14:02.538" v="311" actId="693"/>
          <ac:cxnSpMkLst>
            <pc:docMk/>
            <pc:sldMk cId="2544073603" sldId="478"/>
            <ac:cxnSpMk id="210" creationId="{1A7D695B-424E-1047-90CF-0A4780220FEB}"/>
          </ac:cxnSpMkLst>
        </pc:cxnChg>
        <pc:cxnChg chg="add mod">
          <ac:chgData name="James Trimble (PGR)" userId="5ce39da7-de03-4a15-bd72-9f3d6ef98926" providerId="ADAL" clId="{47AD5701-601C-DE42-8ADE-F5F306427EA5}" dt="2020-12-15T11:14:02.538" v="311" actId="693"/>
          <ac:cxnSpMkLst>
            <pc:docMk/>
            <pc:sldMk cId="2544073603" sldId="478"/>
            <ac:cxnSpMk id="211" creationId="{DB9EC6BC-B2A3-C141-8EEA-4CE6D77055DE}"/>
          </ac:cxnSpMkLst>
        </pc:cxnChg>
        <pc:cxnChg chg="add mod">
          <ac:chgData name="James Trimble (PGR)" userId="5ce39da7-de03-4a15-bd72-9f3d6ef98926" providerId="ADAL" clId="{47AD5701-601C-DE42-8ADE-F5F306427EA5}" dt="2020-12-15T11:14:02.538" v="311" actId="693"/>
          <ac:cxnSpMkLst>
            <pc:docMk/>
            <pc:sldMk cId="2544073603" sldId="478"/>
            <ac:cxnSpMk id="212" creationId="{F2F69D4F-12A0-CA44-8950-E594FD7F3B36}"/>
          </ac:cxnSpMkLst>
        </pc:cxnChg>
        <pc:cxnChg chg="add mod">
          <ac:chgData name="James Trimble (PGR)" userId="5ce39da7-de03-4a15-bd72-9f3d6ef98926" providerId="ADAL" clId="{47AD5701-601C-DE42-8ADE-F5F306427EA5}" dt="2020-12-15T11:14:33.116" v="312" actId="208"/>
          <ac:cxnSpMkLst>
            <pc:docMk/>
            <pc:sldMk cId="2544073603" sldId="478"/>
            <ac:cxnSpMk id="213" creationId="{EB43CDF6-BF2F-8E47-B7A9-0642751AA494}"/>
          </ac:cxnSpMkLst>
        </pc:cxnChg>
        <pc:cxnChg chg="add mod">
          <ac:chgData name="James Trimble (PGR)" userId="5ce39da7-de03-4a15-bd72-9f3d6ef98926" providerId="ADAL" clId="{47AD5701-601C-DE42-8ADE-F5F306427EA5}" dt="2020-12-15T11:10:08.243" v="291" actId="1076"/>
          <ac:cxnSpMkLst>
            <pc:docMk/>
            <pc:sldMk cId="2544073603" sldId="478"/>
            <ac:cxnSpMk id="214" creationId="{61C4B380-337D-A744-A016-D06E2646EDC7}"/>
          </ac:cxnSpMkLst>
        </pc:cxnChg>
        <pc:cxnChg chg="add mod">
          <ac:chgData name="James Trimble (PGR)" userId="5ce39da7-de03-4a15-bd72-9f3d6ef98926" providerId="ADAL" clId="{47AD5701-601C-DE42-8ADE-F5F306427EA5}" dt="2020-12-15T11:14:33.116" v="312" actId="208"/>
          <ac:cxnSpMkLst>
            <pc:docMk/>
            <pc:sldMk cId="2544073603" sldId="478"/>
            <ac:cxnSpMk id="215" creationId="{81A04D16-4FF8-9446-A336-A2FD8C0BE347}"/>
          </ac:cxnSpMkLst>
        </pc:cxnChg>
        <pc:cxnChg chg="add mod">
          <ac:chgData name="James Trimble (PGR)" userId="5ce39da7-de03-4a15-bd72-9f3d6ef98926" providerId="ADAL" clId="{47AD5701-601C-DE42-8ADE-F5F306427EA5}" dt="2020-12-15T11:10:08.243" v="291" actId="1076"/>
          <ac:cxnSpMkLst>
            <pc:docMk/>
            <pc:sldMk cId="2544073603" sldId="478"/>
            <ac:cxnSpMk id="216" creationId="{29C8A37E-AB33-8641-A3EF-12E40DFD04D2}"/>
          </ac:cxnSpMkLst>
        </pc:cxnChg>
        <pc:cxnChg chg="add mod">
          <ac:chgData name="James Trimble (PGR)" userId="5ce39da7-de03-4a15-bd72-9f3d6ef98926" providerId="ADAL" clId="{47AD5701-601C-DE42-8ADE-F5F306427EA5}" dt="2020-12-15T11:14:33.116" v="312" actId="208"/>
          <ac:cxnSpMkLst>
            <pc:docMk/>
            <pc:sldMk cId="2544073603" sldId="478"/>
            <ac:cxnSpMk id="217" creationId="{DBB5622B-F83A-614E-894E-F9B42DE7E50F}"/>
          </ac:cxnSpMkLst>
        </pc:cxnChg>
        <pc:cxnChg chg="add mod">
          <ac:chgData name="James Trimble (PGR)" userId="5ce39da7-de03-4a15-bd72-9f3d6ef98926" providerId="ADAL" clId="{47AD5701-601C-DE42-8ADE-F5F306427EA5}" dt="2020-12-15T11:14:33.116" v="312" actId="208"/>
          <ac:cxnSpMkLst>
            <pc:docMk/>
            <pc:sldMk cId="2544073603" sldId="478"/>
            <ac:cxnSpMk id="218" creationId="{B393BA2F-5A8E-0A41-8779-DDB7F67C273D}"/>
          </ac:cxnSpMkLst>
        </pc:cxnChg>
        <pc:cxnChg chg="add mod">
          <ac:chgData name="James Trimble (PGR)" userId="5ce39da7-de03-4a15-bd72-9f3d6ef98926" providerId="ADAL" clId="{47AD5701-601C-DE42-8ADE-F5F306427EA5}" dt="2020-12-15T11:14:33.116" v="312" actId="208"/>
          <ac:cxnSpMkLst>
            <pc:docMk/>
            <pc:sldMk cId="2544073603" sldId="478"/>
            <ac:cxnSpMk id="219" creationId="{C29B2EF9-63E6-E941-8CD8-0C797DAF8C9C}"/>
          </ac:cxnSpMkLst>
        </pc:cxnChg>
        <pc:cxnChg chg="add mod">
          <ac:chgData name="James Trimble (PGR)" userId="5ce39da7-de03-4a15-bd72-9f3d6ef98926" providerId="ADAL" clId="{47AD5701-601C-DE42-8ADE-F5F306427EA5}" dt="2020-12-15T11:14:33.116" v="312" actId="208"/>
          <ac:cxnSpMkLst>
            <pc:docMk/>
            <pc:sldMk cId="2544073603" sldId="478"/>
            <ac:cxnSpMk id="220" creationId="{76563156-D616-BA48-8955-9C0AA053F104}"/>
          </ac:cxnSpMkLst>
        </pc:cxnChg>
        <pc:cxnChg chg="add mod">
          <ac:chgData name="James Trimble (PGR)" userId="5ce39da7-de03-4a15-bd72-9f3d6ef98926" providerId="ADAL" clId="{47AD5701-601C-DE42-8ADE-F5F306427EA5}" dt="2020-12-15T11:10:08.243" v="291" actId="1076"/>
          <ac:cxnSpMkLst>
            <pc:docMk/>
            <pc:sldMk cId="2544073603" sldId="478"/>
            <ac:cxnSpMk id="226" creationId="{C208F444-28D7-1742-B1BF-17AD33B8DD48}"/>
          </ac:cxnSpMkLst>
        </pc:cxnChg>
        <pc:cxnChg chg="add mod">
          <ac:chgData name="James Trimble (PGR)" userId="5ce39da7-de03-4a15-bd72-9f3d6ef98926" providerId="ADAL" clId="{47AD5701-601C-DE42-8ADE-F5F306427EA5}" dt="2020-12-15T11:14:33.116" v="312" actId="208"/>
          <ac:cxnSpMkLst>
            <pc:docMk/>
            <pc:sldMk cId="2544073603" sldId="478"/>
            <ac:cxnSpMk id="231" creationId="{E980BAF4-933A-5F4C-AFC8-3E22B27CD6E6}"/>
          </ac:cxnSpMkLst>
        </pc:cxnChg>
        <pc:cxnChg chg="add mod">
          <ac:chgData name="James Trimble (PGR)" userId="5ce39da7-de03-4a15-bd72-9f3d6ef98926" providerId="ADAL" clId="{47AD5701-601C-DE42-8ADE-F5F306427EA5}" dt="2020-12-15T11:14:33.116" v="312" actId="208"/>
          <ac:cxnSpMkLst>
            <pc:docMk/>
            <pc:sldMk cId="2544073603" sldId="478"/>
            <ac:cxnSpMk id="232" creationId="{482A49E1-D79A-4D43-9EE3-A3E152328A31}"/>
          </ac:cxnSpMkLst>
        </pc:cxnChg>
        <pc:cxnChg chg="add mod">
          <ac:chgData name="James Trimble (PGR)" userId="5ce39da7-de03-4a15-bd72-9f3d6ef98926" providerId="ADAL" clId="{47AD5701-601C-DE42-8ADE-F5F306427EA5}" dt="2020-12-15T11:14:33.116" v="312" actId="208"/>
          <ac:cxnSpMkLst>
            <pc:docMk/>
            <pc:sldMk cId="2544073603" sldId="478"/>
            <ac:cxnSpMk id="233" creationId="{247949F0-14EC-BD42-AA46-54D401DE6E23}"/>
          </ac:cxnSpMkLst>
        </pc:cxnChg>
        <pc:cxnChg chg="add mod">
          <ac:chgData name="James Trimble (PGR)" userId="5ce39da7-de03-4a15-bd72-9f3d6ef98926" providerId="ADAL" clId="{47AD5701-601C-DE42-8ADE-F5F306427EA5}" dt="2020-12-15T11:14:02.538" v="311" actId="693"/>
          <ac:cxnSpMkLst>
            <pc:docMk/>
            <pc:sldMk cId="2544073603" sldId="478"/>
            <ac:cxnSpMk id="234" creationId="{0CC01AB4-9EFC-7E4B-9F59-A6CB7F98AA18}"/>
          </ac:cxnSpMkLst>
        </pc:cxnChg>
        <pc:cxnChg chg="add mod">
          <ac:chgData name="James Trimble (PGR)" userId="5ce39da7-de03-4a15-bd72-9f3d6ef98926" providerId="ADAL" clId="{47AD5701-601C-DE42-8ADE-F5F306427EA5}" dt="2020-12-15T11:14:33.116" v="312" actId="208"/>
          <ac:cxnSpMkLst>
            <pc:docMk/>
            <pc:sldMk cId="2544073603" sldId="478"/>
            <ac:cxnSpMk id="235" creationId="{C1DD5E60-F3CF-744A-9DEC-8F7ED10953F7}"/>
          </ac:cxnSpMkLst>
        </pc:cxnChg>
        <pc:cxnChg chg="add mod">
          <ac:chgData name="James Trimble (PGR)" userId="5ce39da7-de03-4a15-bd72-9f3d6ef98926" providerId="ADAL" clId="{47AD5701-601C-DE42-8ADE-F5F306427EA5}" dt="2020-12-15T11:10:17.634" v="293" actId="1076"/>
          <ac:cxnSpMkLst>
            <pc:docMk/>
            <pc:sldMk cId="2544073603" sldId="478"/>
            <ac:cxnSpMk id="236" creationId="{A70322F5-7466-144F-B9CE-F977D0C19E1C}"/>
          </ac:cxnSpMkLst>
        </pc:cxnChg>
        <pc:cxnChg chg="add mod">
          <ac:chgData name="James Trimble (PGR)" userId="5ce39da7-de03-4a15-bd72-9f3d6ef98926" providerId="ADAL" clId="{47AD5701-601C-DE42-8ADE-F5F306427EA5}" dt="2020-12-15T11:14:33.116" v="312" actId="208"/>
          <ac:cxnSpMkLst>
            <pc:docMk/>
            <pc:sldMk cId="2544073603" sldId="478"/>
            <ac:cxnSpMk id="237" creationId="{68E898F2-6B85-7842-9A4A-634005092550}"/>
          </ac:cxnSpMkLst>
        </pc:cxnChg>
        <pc:cxnChg chg="add mod">
          <ac:chgData name="James Trimble (PGR)" userId="5ce39da7-de03-4a15-bd72-9f3d6ef98926" providerId="ADAL" clId="{47AD5701-601C-DE42-8ADE-F5F306427EA5}" dt="2020-12-15T11:14:02.538" v="311" actId="693"/>
          <ac:cxnSpMkLst>
            <pc:docMk/>
            <pc:sldMk cId="2544073603" sldId="478"/>
            <ac:cxnSpMk id="238" creationId="{9C6F7C89-B5B9-4446-8198-45A2F6C89DB5}"/>
          </ac:cxnSpMkLst>
        </pc:cxnChg>
        <pc:cxnChg chg="add mod">
          <ac:chgData name="James Trimble (PGR)" userId="5ce39da7-de03-4a15-bd72-9f3d6ef98926" providerId="ADAL" clId="{47AD5701-601C-DE42-8ADE-F5F306427EA5}" dt="2020-12-15T11:10:17.634" v="293" actId="1076"/>
          <ac:cxnSpMkLst>
            <pc:docMk/>
            <pc:sldMk cId="2544073603" sldId="478"/>
            <ac:cxnSpMk id="239" creationId="{98F8F42D-824C-BF40-B583-0B90F9181C94}"/>
          </ac:cxnSpMkLst>
        </pc:cxnChg>
        <pc:cxnChg chg="add mod">
          <ac:chgData name="James Trimble (PGR)" userId="5ce39da7-de03-4a15-bd72-9f3d6ef98926" providerId="ADAL" clId="{47AD5701-601C-DE42-8ADE-F5F306427EA5}" dt="2020-12-15T11:10:17.634" v="293" actId="1076"/>
          <ac:cxnSpMkLst>
            <pc:docMk/>
            <pc:sldMk cId="2544073603" sldId="478"/>
            <ac:cxnSpMk id="240" creationId="{E68EA83A-96F1-D94A-B311-938B20FD6099}"/>
          </ac:cxnSpMkLst>
        </pc:cxnChg>
        <pc:cxnChg chg="add mod">
          <ac:chgData name="James Trimble (PGR)" userId="5ce39da7-de03-4a15-bd72-9f3d6ef98926" providerId="ADAL" clId="{47AD5701-601C-DE42-8ADE-F5F306427EA5}" dt="2020-12-15T11:10:17.634" v="293" actId="1076"/>
          <ac:cxnSpMkLst>
            <pc:docMk/>
            <pc:sldMk cId="2544073603" sldId="478"/>
            <ac:cxnSpMk id="241" creationId="{8FE7BBAB-A2A9-5B4E-8B3B-7E6459D04C37}"/>
          </ac:cxnSpMkLst>
        </pc:cxnChg>
        <pc:cxnChg chg="add mod">
          <ac:chgData name="James Trimble (PGR)" userId="5ce39da7-de03-4a15-bd72-9f3d6ef98926" providerId="ADAL" clId="{47AD5701-601C-DE42-8ADE-F5F306427EA5}" dt="2020-12-15T11:14:33.116" v="312" actId="208"/>
          <ac:cxnSpMkLst>
            <pc:docMk/>
            <pc:sldMk cId="2544073603" sldId="478"/>
            <ac:cxnSpMk id="247" creationId="{5188B94C-470C-EB4D-8150-76DD03317E86}"/>
          </ac:cxnSpMkLst>
        </pc:cxnChg>
      </pc:sldChg>
      <pc:sldChg chg="delSp del modTransition modAnim">
        <pc:chgData name="James Trimble (PGR)" userId="5ce39da7-de03-4a15-bd72-9f3d6ef98926" providerId="ADAL" clId="{47AD5701-601C-DE42-8ADE-F5F306427EA5}" dt="2020-12-15T12:41:10.448" v="2144" actId="2696"/>
        <pc:sldMkLst>
          <pc:docMk/>
          <pc:sldMk cId="2559853249" sldId="479"/>
        </pc:sldMkLst>
        <pc:picChg chg="del">
          <ac:chgData name="James Trimble (PGR)" userId="5ce39da7-de03-4a15-bd72-9f3d6ef98926" providerId="ADAL" clId="{47AD5701-601C-DE42-8ADE-F5F306427EA5}" dt="2020-12-14T21:07:03.232" v="126"/>
          <ac:picMkLst>
            <pc:docMk/>
            <pc:sldMk cId="2559853249" sldId="479"/>
            <ac:picMk id="150" creationId="{075F124B-6C3B-A245-BC28-7AC20D3774F8}"/>
          </ac:picMkLst>
        </pc:picChg>
      </pc:sldChg>
      <pc:sldChg chg="addSp delSp modSp mod modTransition addAnim delAnim modAnim modNotesTx">
        <pc:chgData name="James Trimble (PGR)" userId="5ce39da7-de03-4a15-bd72-9f3d6ef98926" providerId="ADAL" clId="{47AD5701-601C-DE42-8ADE-F5F306427EA5}" dt="2020-12-16T21:39:52.251" v="4235"/>
        <pc:sldMkLst>
          <pc:docMk/>
          <pc:sldMk cId="1299780075" sldId="480"/>
        </pc:sldMkLst>
        <pc:spChg chg="add mod topLvl">
          <ac:chgData name="James Trimble (PGR)" userId="5ce39da7-de03-4a15-bd72-9f3d6ef98926" providerId="ADAL" clId="{47AD5701-601C-DE42-8ADE-F5F306427EA5}" dt="2020-12-15T14:04:19.682" v="3130" actId="164"/>
          <ac:spMkLst>
            <pc:docMk/>
            <pc:sldMk cId="1299780075" sldId="480"/>
            <ac:spMk id="3" creationId="{61AD9820-8E35-BE47-8BB7-A3009235FCFF}"/>
          </ac:spMkLst>
        </pc:spChg>
        <pc:spChg chg="del mod">
          <ac:chgData name="James Trimble (PGR)" userId="5ce39da7-de03-4a15-bd72-9f3d6ef98926" providerId="ADAL" clId="{47AD5701-601C-DE42-8ADE-F5F306427EA5}" dt="2020-12-15T13:56:48.370" v="3088" actId="478"/>
          <ac:spMkLst>
            <pc:docMk/>
            <pc:sldMk cId="1299780075" sldId="480"/>
            <ac:spMk id="4" creationId="{BAF049CD-4E7B-0F4A-8F9D-1908C702599A}"/>
          </ac:spMkLst>
        </pc:spChg>
        <pc:spChg chg="mod">
          <ac:chgData name="James Trimble (PGR)" userId="5ce39da7-de03-4a15-bd72-9f3d6ef98926" providerId="ADAL" clId="{47AD5701-601C-DE42-8ADE-F5F306427EA5}" dt="2020-12-16T21:05:17.847" v="4220" actId="20577"/>
          <ac:spMkLst>
            <pc:docMk/>
            <pc:sldMk cId="1299780075" sldId="480"/>
            <ac:spMk id="5" creationId="{00000000-0000-0000-0000-000000000000}"/>
          </ac:spMkLst>
        </pc:spChg>
        <pc:spChg chg="add mod topLvl">
          <ac:chgData name="James Trimble (PGR)" userId="5ce39da7-de03-4a15-bd72-9f3d6ef98926" providerId="ADAL" clId="{47AD5701-601C-DE42-8ADE-F5F306427EA5}" dt="2020-12-15T14:04:19.682" v="3130" actId="164"/>
          <ac:spMkLst>
            <pc:docMk/>
            <pc:sldMk cId="1299780075" sldId="480"/>
            <ac:spMk id="6" creationId="{18D4B858-0192-B149-915B-E607107E194A}"/>
          </ac:spMkLst>
        </pc:spChg>
        <pc:spChg chg="add mod topLvl">
          <ac:chgData name="James Trimble (PGR)" userId="5ce39da7-de03-4a15-bd72-9f3d6ef98926" providerId="ADAL" clId="{47AD5701-601C-DE42-8ADE-F5F306427EA5}" dt="2020-12-15T14:04:19.682" v="3130" actId="164"/>
          <ac:spMkLst>
            <pc:docMk/>
            <pc:sldMk cId="1299780075" sldId="480"/>
            <ac:spMk id="7" creationId="{B3A965D0-AE8A-8941-AA82-03C520F158EB}"/>
          </ac:spMkLst>
        </pc:spChg>
        <pc:spChg chg="add mod topLvl">
          <ac:chgData name="James Trimble (PGR)" userId="5ce39da7-de03-4a15-bd72-9f3d6ef98926" providerId="ADAL" clId="{47AD5701-601C-DE42-8ADE-F5F306427EA5}" dt="2020-12-15T14:04:19.682" v="3130" actId="164"/>
          <ac:spMkLst>
            <pc:docMk/>
            <pc:sldMk cId="1299780075" sldId="480"/>
            <ac:spMk id="8" creationId="{687A8AE0-26F0-2B40-8966-ADBB5C1E8242}"/>
          </ac:spMkLst>
        </pc:spChg>
        <pc:spChg chg="add mod topLvl">
          <ac:chgData name="James Trimble (PGR)" userId="5ce39da7-de03-4a15-bd72-9f3d6ef98926" providerId="ADAL" clId="{47AD5701-601C-DE42-8ADE-F5F306427EA5}" dt="2020-12-15T14:04:19.682" v="3130" actId="164"/>
          <ac:spMkLst>
            <pc:docMk/>
            <pc:sldMk cId="1299780075" sldId="480"/>
            <ac:spMk id="9" creationId="{F51CB4AA-F2BC-E040-B706-76C845E989CA}"/>
          </ac:spMkLst>
        </pc:spChg>
        <pc:spChg chg="add mod topLvl">
          <ac:chgData name="James Trimble (PGR)" userId="5ce39da7-de03-4a15-bd72-9f3d6ef98926" providerId="ADAL" clId="{47AD5701-601C-DE42-8ADE-F5F306427EA5}" dt="2020-12-15T14:04:19.682" v="3130" actId="164"/>
          <ac:spMkLst>
            <pc:docMk/>
            <pc:sldMk cId="1299780075" sldId="480"/>
            <ac:spMk id="10" creationId="{3B7712A0-EA57-134A-8F60-23BEC2F42028}"/>
          </ac:spMkLst>
        </pc:spChg>
        <pc:spChg chg="add mod topLvl">
          <ac:chgData name="James Trimble (PGR)" userId="5ce39da7-de03-4a15-bd72-9f3d6ef98926" providerId="ADAL" clId="{47AD5701-601C-DE42-8ADE-F5F306427EA5}" dt="2020-12-15T14:04:19.682" v="3130" actId="164"/>
          <ac:spMkLst>
            <pc:docMk/>
            <pc:sldMk cId="1299780075" sldId="480"/>
            <ac:spMk id="11" creationId="{8C25C7B9-1E08-2848-8B99-108BCBDC957F}"/>
          </ac:spMkLst>
        </pc:spChg>
        <pc:spChg chg="add mod topLvl">
          <ac:chgData name="James Trimble (PGR)" userId="5ce39da7-de03-4a15-bd72-9f3d6ef98926" providerId="ADAL" clId="{47AD5701-601C-DE42-8ADE-F5F306427EA5}" dt="2020-12-15T14:04:19.682" v="3130" actId="164"/>
          <ac:spMkLst>
            <pc:docMk/>
            <pc:sldMk cId="1299780075" sldId="480"/>
            <ac:spMk id="12" creationId="{D9465F29-336C-8845-B355-6DFE9B894344}"/>
          </ac:spMkLst>
        </pc:spChg>
        <pc:spChg chg="add mod topLvl">
          <ac:chgData name="James Trimble (PGR)" userId="5ce39da7-de03-4a15-bd72-9f3d6ef98926" providerId="ADAL" clId="{47AD5701-601C-DE42-8ADE-F5F306427EA5}" dt="2020-12-15T14:04:19.682" v="3130" actId="164"/>
          <ac:spMkLst>
            <pc:docMk/>
            <pc:sldMk cId="1299780075" sldId="480"/>
            <ac:spMk id="13" creationId="{B1CF26F1-6877-9E46-BE12-A1D7F8A64528}"/>
          </ac:spMkLst>
        </pc:spChg>
        <pc:spChg chg="add mod topLvl">
          <ac:chgData name="James Trimble (PGR)" userId="5ce39da7-de03-4a15-bd72-9f3d6ef98926" providerId="ADAL" clId="{47AD5701-601C-DE42-8ADE-F5F306427EA5}" dt="2020-12-15T14:04:19.682" v="3130" actId="164"/>
          <ac:spMkLst>
            <pc:docMk/>
            <pc:sldMk cId="1299780075" sldId="480"/>
            <ac:spMk id="14" creationId="{4CC9EC4C-AA0D-4F4C-BF45-3C16BD33D0F9}"/>
          </ac:spMkLst>
        </pc:spChg>
        <pc:spChg chg="add mod topLvl">
          <ac:chgData name="James Trimble (PGR)" userId="5ce39da7-de03-4a15-bd72-9f3d6ef98926" providerId="ADAL" clId="{47AD5701-601C-DE42-8ADE-F5F306427EA5}" dt="2020-12-15T14:04:19.682" v="3130" actId="164"/>
          <ac:spMkLst>
            <pc:docMk/>
            <pc:sldMk cId="1299780075" sldId="480"/>
            <ac:spMk id="15" creationId="{6AF8CDD8-1D18-F348-960C-0364B155821A}"/>
          </ac:spMkLst>
        </pc:spChg>
        <pc:spChg chg="add mod topLvl">
          <ac:chgData name="James Trimble (PGR)" userId="5ce39da7-de03-4a15-bd72-9f3d6ef98926" providerId="ADAL" clId="{47AD5701-601C-DE42-8ADE-F5F306427EA5}" dt="2020-12-15T14:04:19.682" v="3130" actId="164"/>
          <ac:spMkLst>
            <pc:docMk/>
            <pc:sldMk cId="1299780075" sldId="480"/>
            <ac:spMk id="16" creationId="{032A3655-7BFF-724C-9D98-2CE1B0C53227}"/>
          </ac:spMkLst>
        </pc:spChg>
        <pc:spChg chg="add mod topLvl">
          <ac:chgData name="James Trimble (PGR)" userId="5ce39da7-de03-4a15-bd72-9f3d6ef98926" providerId="ADAL" clId="{47AD5701-601C-DE42-8ADE-F5F306427EA5}" dt="2020-12-15T14:04:19.682" v="3130" actId="164"/>
          <ac:spMkLst>
            <pc:docMk/>
            <pc:sldMk cId="1299780075" sldId="480"/>
            <ac:spMk id="17" creationId="{2D0E2039-39E5-B84C-AE32-A2A0A2D402EC}"/>
          </ac:spMkLst>
        </pc:spChg>
        <pc:spChg chg="add mod topLvl">
          <ac:chgData name="James Trimble (PGR)" userId="5ce39da7-de03-4a15-bd72-9f3d6ef98926" providerId="ADAL" clId="{47AD5701-601C-DE42-8ADE-F5F306427EA5}" dt="2020-12-15T14:04:19.682" v="3130" actId="164"/>
          <ac:spMkLst>
            <pc:docMk/>
            <pc:sldMk cId="1299780075" sldId="480"/>
            <ac:spMk id="18" creationId="{7F7162BE-9324-2A4A-80CB-CF4A49BFB21D}"/>
          </ac:spMkLst>
        </pc:spChg>
        <pc:spChg chg="add mod">
          <ac:chgData name="James Trimble (PGR)" userId="5ce39da7-de03-4a15-bd72-9f3d6ef98926" providerId="ADAL" clId="{47AD5701-601C-DE42-8ADE-F5F306427EA5}" dt="2020-12-15T13:49:03.973" v="3014" actId="1076"/>
          <ac:spMkLst>
            <pc:docMk/>
            <pc:sldMk cId="1299780075" sldId="480"/>
            <ac:spMk id="58" creationId="{2208B39E-A1FE-9849-82D9-B5D5C61D6AFF}"/>
          </ac:spMkLst>
        </pc:spChg>
        <pc:spChg chg="add mod">
          <ac:chgData name="James Trimble (PGR)" userId="5ce39da7-de03-4a15-bd72-9f3d6ef98926" providerId="ADAL" clId="{47AD5701-601C-DE42-8ADE-F5F306427EA5}" dt="2020-12-15T14:05:25.088" v="3137" actId="1076"/>
          <ac:spMkLst>
            <pc:docMk/>
            <pc:sldMk cId="1299780075" sldId="480"/>
            <ac:spMk id="72" creationId="{6A0FFA64-BFFB-5140-A7DF-72A5076B0DBE}"/>
          </ac:spMkLst>
        </pc:spChg>
        <pc:spChg chg="mod">
          <ac:chgData name="James Trimble (PGR)" userId="5ce39da7-de03-4a15-bd72-9f3d6ef98926" providerId="ADAL" clId="{47AD5701-601C-DE42-8ADE-F5F306427EA5}" dt="2020-12-15T14:05:45.666" v="3138"/>
          <ac:spMkLst>
            <pc:docMk/>
            <pc:sldMk cId="1299780075" sldId="480"/>
            <ac:spMk id="86" creationId="{B5A47402-2202-D54C-BA24-3884DDBA96CD}"/>
          </ac:spMkLst>
        </pc:spChg>
        <pc:spChg chg="mod">
          <ac:chgData name="James Trimble (PGR)" userId="5ce39da7-de03-4a15-bd72-9f3d6ef98926" providerId="ADAL" clId="{47AD5701-601C-DE42-8ADE-F5F306427EA5}" dt="2020-12-15T14:05:45.666" v="3138"/>
          <ac:spMkLst>
            <pc:docMk/>
            <pc:sldMk cId="1299780075" sldId="480"/>
            <ac:spMk id="87" creationId="{55E4D087-BF5C-4741-865C-A0A9E14613DE}"/>
          </ac:spMkLst>
        </pc:spChg>
        <pc:spChg chg="mod">
          <ac:chgData name="James Trimble (PGR)" userId="5ce39da7-de03-4a15-bd72-9f3d6ef98926" providerId="ADAL" clId="{47AD5701-601C-DE42-8ADE-F5F306427EA5}" dt="2020-12-15T14:05:45.666" v="3138"/>
          <ac:spMkLst>
            <pc:docMk/>
            <pc:sldMk cId="1299780075" sldId="480"/>
            <ac:spMk id="88" creationId="{447E621C-8119-B543-BC58-F2D26A258D60}"/>
          </ac:spMkLst>
        </pc:spChg>
        <pc:spChg chg="mod">
          <ac:chgData name="James Trimble (PGR)" userId="5ce39da7-de03-4a15-bd72-9f3d6ef98926" providerId="ADAL" clId="{47AD5701-601C-DE42-8ADE-F5F306427EA5}" dt="2020-12-15T14:05:45.666" v="3138"/>
          <ac:spMkLst>
            <pc:docMk/>
            <pc:sldMk cId="1299780075" sldId="480"/>
            <ac:spMk id="89" creationId="{D56DEA7A-0D3D-C141-8047-495DC1E56EF6}"/>
          </ac:spMkLst>
        </pc:spChg>
        <pc:spChg chg="mod">
          <ac:chgData name="James Trimble (PGR)" userId="5ce39da7-de03-4a15-bd72-9f3d6ef98926" providerId="ADAL" clId="{47AD5701-601C-DE42-8ADE-F5F306427EA5}" dt="2020-12-15T14:05:45.666" v="3138"/>
          <ac:spMkLst>
            <pc:docMk/>
            <pc:sldMk cId="1299780075" sldId="480"/>
            <ac:spMk id="90" creationId="{40AB51C9-C759-374F-BEF8-90A369C05DA3}"/>
          </ac:spMkLst>
        </pc:spChg>
        <pc:spChg chg="mod">
          <ac:chgData name="James Trimble (PGR)" userId="5ce39da7-de03-4a15-bd72-9f3d6ef98926" providerId="ADAL" clId="{47AD5701-601C-DE42-8ADE-F5F306427EA5}" dt="2020-12-15T14:05:45.666" v="3138"/>
          <ac:spMkLst>
            <pc:docMk/>
            <pc:sldMk cId="1299780075" sldId="480"/>
            <ac:spMk id="92" creationId="{DFE15F1B-7819-8C4D-BFAA-34E9AC2983DA}"/>
          </ac:spMkLst>
        </pc:spChg>
        <pc:spChg chg="mod">
          <ac:chgData name="James Trimble (PGR)" userId="5ce39da7-de03-4a15-bd72-9f3d6ef98926" providerId="ADAL" clId="{47AD5701-601C-DE42-8ADE-F5F306427EA5}" dt="2020-12-15T14:05:45.666" v="3138"/>
          <ac:spMkLst>
            <pc:docMk/>
            <pc:sldMk cId="1299780075" sldId="480"/>
            <ac:spMk id="93" creationId="{D87E79EF-9C38-7A4C-B36E-260E4F968A60}"/>
          </ac:spMkLst>
        </pc:spChg>
        <pc:spChg chg="mod">
          <ac:chgData name="James Trimble (PGR)" userId="5ce39da7-de03-4a15-bd72-9f3d6ef98926" providerId="ADAL" clId="{47AD5701-601C-DE42-8ADE-F5F306427EA5}" dt="2020-12-15T14:05:45.666" v="3138"/>
          <ac:spMkLst>
            <pc:docMk/>
            <pc:sldMk cId="1299780075" sldId="480"/>
            <ac:spMk id="94" creationId="{464E47B0-A638-0C4E-A604-1631980205E4}"/>
          </ac:spMkLst>
        </pc:spChg>
        <pc:spChg chg="mod">
          <ac:chgData name="James Trimble (PGR)" userId="5ce39da7-de03-4a15-bd72-9f3d6ef98926" providerId="ADAL" clId="{47AD5701-601C-DE42-8ADE-F5F306427EA5}" dt="2020-12-15T14:05:45.666" v="3138"/>
          <ac:spMkLst>
            <pc:docMk/>
            <pc:sldMk cId="1299780075" sldId="480"/>
            <ac:spMk id="95" creationId="{EFA044B3-ABE7-CD4E-BD4F-270B37D6DB95}"/>
          </ac:spMkLst>
        </pc:spChg>
        <pc:grpChg chg="add del">
          <ac:chgData name="James Trimble (PGR)" userId="5ce39da7-de03-4a15-bd72-9f3d6ef98926" providerId="ADAL" clId="{47AD5701-601C-DE42-8ADE-F5F306427EA5}" dt="2020-12-15T14:04:19.682" v="3130" actId="164"/>
          <ac:grpSpMkLst>
            <pc:docMk/>
            <pc:sldMk cId="1299780075" sldId="480"/>
            <ac:grpSpMk id="73" creationId="{0DCB861D-F4BC-4A49-A27B-7E375DD91BFA}"/>
          </ac:grpSpMkLst>
        </pc:grpChg>
        <pc:grpChg chg="add mod">
          <ac:chgData name="James Trimble (PGR)" userId="5ce39da7-de03-4a15-bd72-9f3d6ef98926" providerId="ADAL" clId="{47AD5701-601C-DE42-8ADE-F5F306427EA5}" dt="2020-12-15T14:05:49.772" v="3139" actId="1076"/>
          <ac:grpSpMkLst>
            <pc:docMk/>
            <pc:sldMk cId="1299780075" sldId="480"/>
            <ac:grpSpMk id="74" creationId="{F5915052-885E-3841-A9A1-44D4DFCA80D9}"/>
          </ac:grpSpMkLst>
        </pc:grpChg>
        <pc:graphicFrameChg chg="add mod modGraphic">
          <ac:chgData name="James Trimble (PGR)" userId="5ce39da7-de03-4a15-bd72-9f3d6ef98926" providerId="ADAL" clId="{47AD5701-601C-DE42-8ADE-F5F306427EA5}" dt="2020-12-15T14:05:25.088" v="3137" actId="1076"/>
          <ac:graphicFrameMkLst>
            <pc:docMk/>
            <pc:sldMk cId="1299780075" sldId="480"/>
            <ac:graphicFrameMk id="57" creationId="{439B916A-739D-A246-A37B-0320909A8316}"/>
          </ac:graphicFrameMkLst>
        </pc:graphicFrameChg>
        <pc:picChg chg="add del mod">
          <ac:chgData name="James Trimble (PGR)" userId="5ce39da7-de03-4a15-bd72-9f3d6ef98926" providerId="ADAL" clId="{47AD5701-601C-DE42-8ADE-F5F306427EA5}" dt="2020-12-16T21:02:52.975" v="4216"/>
          <ac:picMkLst>
            <pc:docMk/>
            <pc:sldMk cId="1299780075" sldId="480"/>
            <ac:picMk id="4" creationId="{21D47331-0D2A-8941-BDF7-3E90DB474548}"/>
          </ac:picMkLst>
        </pc:picChg>
        <pc:picChg chg="add del mod">
          <ac:chgData name="James Trimble (PGR)" userId="5ce39da7-de03-4a15-bd72-9f3d6ef98926" providerId="ADAL" clId="{47AD5701-601C-DE42-8ADE-F5F306427EA5}" dt="2020-12-16T21:39:52.251" v="4235"/>
          <ac:picMkLst>
            <pc:docMk/>
            <pc:sldMk cId="1299780075" sldId="480"/>
            <ac:picMk id="19" creationId="{47B18400-73E6-DA46-99E5-F18AF1EECE3F}"/>
          </ac:picMkLst>
        </pc:picChg>
        <pc:picChg chg="add mod">
          <ac:chgData name="James Trimble (PGR)" userId="5ce39da7-de03-4a15-bd72-9f3d6ef98926" providerId="ADAL" clId="{47AD5701-601C-DE42-8ADE-F5F306427EA5}" dt="2020-12-16T21:39:52.251" v="4235"/>
          <ac:picMkLst>
            <pc:docMk/>
            <pc:sldMk cId="1299780075" sldId="480"/>
            <ac:picMk id="22" creationId="{AF9BF660-C6C3-0742-BA78-8E548EA66D55}"/>
          </ac:picMkLst>
        </pc:picChg>
        <pc:picChg chg="del">
          <ac:chgData name="James Trimble (PGR)" userId="5ce39da7-de03-4a15-bd72-9f3d6ef98926" providerId="ADAL" clId="{47AD5701-601C-DE42-8ADE-F5F306427EA5}" dt="2020-12-14T21:07:03.232" v="126"/>
          <ac:picMkLst>
            <pc:docMk/>
            <pc:sldMk cId="1299780075" sldId="480"/>
            <ac:picMk id="150" creationId="{075F124B-6C3B-A245-BC28-7AC20D3774F8}"/>
          </ac:picMkLst>
        </pc:picChg>
        <pc:cxnChg chg="add mod topLvl">
          <ac:chgData name="James Trimble (PGR)" userId="5ce39da7-de03-4a15-bd72-9f3d6ef98926" providerId="ADAL" clId="{47AD5701-601C-DE42-8ADE-F5F306427EA5}" dt="2020-12-15T14:04:19.682" v="3130" actId="164"/>
          <ac:cxnSpMkLst>
            <pc:docMk/>
            <pc:sldMk cId="1299780075" sldId="480"/>
            <ac:cxnSpMk id="20" creationId="{1D7618DA-3466-BD40-9352-9BEE52B12EB8}"/>
          </ac:cxnSpMkLst>
        </pc:cxnChg>
        <pc:cxnChg chg="add mod topLvl">
          <ac:chgData name="James Trimble (PGR)" userId="5ce39da7-de03-4a15-bd72-9f3d6ef98926" providerId="ADAL" clId="{47AD5701-601C-DE42-8ADE-F5F306427EA5}" dt="2020-12-15T14:04:19.682" v="3130" actId="164"/>
          <ac:cxnSpMkLst>
            <pc:docMk/>
            <pc:sldMk cId="1299780075" sldId="480"/>
            <ac:cxnSpMk id="21" creationId="{2BDA9963-01A2-3A4B-B13E-F4CFF5BBE61E}"/>
          </ac:cxnSpMkLst>
        </pc:cxnChg>
        <pc:cxnChg chg="add mod topLvl">
          <ac:chgData name="James Trimble (PGR)" userId="5ce39da7-de03-4a15-bd72-9f3d6ef98926" providerId="ADAL" clId="{47AD5701-601C-DE42-8ADE-F5F306427EA5}" dt="2020-12-15T14:04:19.682" v="3130" actId="164"/>
          <ac:cxnSpMkLst>
            <pc:docMk/>
            <pc:sldMk cId="1299780075" sldId="480"/>
            <ac:cxnSpMk id="24" creationId="{D0E373AC-FC72-F245-8943-B2A74CE51963}"/>
          </ac:cxnSpMkLst>
        </pc:cxnChg>
        <pc:cxnChg chg="add mod topLvl">
          <ac:chgData name="James Trimble (PGR)" userId="5ce39da7-de03-4a15-bd72-9f3d6ef98926" providerId="ADAL" clId="{47AD5701-601C-DE42-8ADE-F5F306427EA5}" dt="2020-12-15T14:04:19.682" v="3130" actId="164"/>
          <ac:cxnSpMkLst>
            <pc:docMk/>
            <pc:sldMk cId="1299780075" sldId="480"/>
            <ac:cxnSpMk id="26" creationId="{5DCC45EA-4CC0-C04E-8FB9-7256CD589CE5}"/>
          </ac:cxnSpMkLst>
        </pc:cxnChg>
        <pc:cxnChg chg="add mod topLvl">
          <ac:chgData name="James Trimble (PGR)" userId="5ce39da7-de03-4a15-bd72-9f3d6ef98926" providerId="ADAL" clId="{47AD5701-601C-DE42-8ADE-F5F306427EA5}" dt="2020-12-15T14:04:19.682" v="3130" actId="164"/>
          <ac:cxnSpMkLst>
            <pc:docMk/>
            <pc:sldMk cId="1299780075" sldId="480"/>
            <ac:cxnSpMk id="30" creationId="{B02A6C95-E1F6-704A-AE5F-354F7EE67997}"/>
          </ac:cxnSpMkLst>
        </pc:cxnChg>
        <pc:cxnChg chg="add mod topLvl">
          <ac:chgData name="James Trimble (PGR)" userId="5ce39da7-de03-4a15-bd72-9f3d6ef98926" providerId="ADAL" clId="{47AD5701-601C-DE42-8ADE-F5F306427EA5}" dt="2020-12-15T14:04:19.682" v="3130" actId="164"/>
          <ac:cxnSpMkLst>
            <pc:docMk/>
            <pc:sldMk cId="1299780075" sldId="480"/>
            <ac:cxnSpMk id="33" creationId="{A851A872-6EAE-F64B-8094-33A3761FA576}"/>
          </ac:cxnSpMkLst>
        </pc:cxnChg>
        <pc:cxnChg chg="add mod topLvl">
          <ac:chgData name="James Trimble (PGR)" userId="5ce39da7-de03-4a15-bd72-9f3d6ef98926" providerId="ADAL" clId="{47AD5701-601C-DE42-8ADE-F5F306427EA5}" dt="2020-12-15T14:04:19.682" v="3130" actId="164"/>
          <ac:cxnSpMkLst>
            <pc:docMk/>
            <pc:sldMk cId="1299780075" sldId="480"/>
            <ac:cxnSpMk id="36" creationId="{DBBB9C02-9288-324F-97A8-728766C6AB17}"/>
          </ac:cxnSpMkLst>
        </pc:cxnChg>
        <pc:cxnChg chg="add mod topLvl">
          <ac:chgData name="James Trimble (PGR)" userId="5ce39da7-de03-4a15-bd72-9f3d6ef98926" providerId="ADAL" clId="{47AD5701-601C-DE42-8ADE-F5F306427EA5}" dt="2020-12-15T14:04:19.682" v="3130" actId="164"/>
          <ac:cxnSpMkLst>
            <pc:docMk/>
            <pc:sldMk cId="1299780075" sldId="480"/>
            <ac:cxnSpMk id="39" creationId="{E6A57C87-7FF3-BC4E-B2B2-BDF4528D88E5}"/>
          </ac:cxnSpMkLst>
        </pc:cxnChg>
        <pc:cxnChg chg="add mod topLvl">
          <ac:chgData name="James Trimble (PGR)" userId="5ce39da7-de03-4a15-bd72-9f3d6ef98926" providerId="ADAL" clId="{47AD5701-601C-DE42-8ADE-F5F306427EA5}" dt="2020-12-15T14:04:19.682" v="3130" actId="164"/>
          <ac:cxnSpMkLst>
            <pc:docMk/>
            <pc:sldMk cId="1299780075" sldId="480"/>
            <ac:cxnSpMk id="42" creationId="{16CB92CD-383A-144F-9864-3FF97E2B5386}"/>
          </ac:cxnSpMkLst>
        </pc:cxnChg>
        <pc:cxnChg chg="add mod topLvl">
          <ac:chgData name="James Trimble (PGR)" userId="5ce39da7-de03-4a15-bd72-9f3d6ef98926" providerId="ADAL" clId="{47AD5701-601C-DE42-8ADE-F5F306427EA5}" dt="2020-12-15T14:04:19.682" v="3130" actId="164"/>
          <ac:cxnSpMkLst>
            <pc:docMk/>
            <pc:sldMk cId="1299780075" sldId="480"/>
            <ac:cxnSpMk id="45" creationId="{9EA6FFCC-292F-7340-A309-B8F152F6F8B2}"/>
          </ac:cxnSpMkLst>
        </pc:cxnChg>
        <pc:cxnChg chg="add mod topLvl">
          <ac:chgData name="James Trimble (PGR)" userId="5ce39da7-de03-4a15-bd72-9f3d6ef98926" providerId="ADAL" clId="{47AD5701-601C-DE42-8ADE-F5F306427EA5}" dt="2020-12-15T14:04:19.682" v="3130" actId="164"/>
          <ac:cxnSpMkLst>
            <pc:docMk/>
            <pc:sldMk cId="1299780075" sldId="480"/>
            <ac:cxnSpMk id="48" creationId="{93E662AF-FD06-684B-AB16-D912A1A1FC1B}"/>
          </ac:cxnSpMkLst>
        </pc:cxnChg>
        <pc:cxnChg chg="add mod topLvl">
          <ac:chgData name="James Trimble (PGR)" userId="5ce39da7-de03-4a15-bd72-9f3d6ef98926" providerId="ADAL" clId="{47AD5701-601C-DE42-8ADE-F5F306427EA5}" dt="2020-12-15T14:04:19.682" v="3130" actId="164"/>
          <ac:cxnSpMkLst>
            <pc:docMk/>
            <pc:sldMk cId="1299780075" sldId="480"/>
            <ac:cxnSpMk id="51" creationId="{F7474769-A019-B34E-A603-3F0CF0817B3B}"/>
          </ac:cxnSpMkLst>
        </pc:cxnChg>
        <pc:cxnChg chg="add mod topLvl">
          <ac:chgData name="James Trimble (PGR)" userId="5ce39da7-de03-4a15-bd72-9f3d6ef98926" providerId="ADAL" clId="{47AD5701-601C-DE42-8ADE-F5F306427EA5}" dt="2020-12-15T14:04:19.682" v="3130" actId="164"/>
          <ac:cxnSpMkLst>
            <pc:docMk/>
            <pc:sldMk cId="1299780075" sldId="480"/>
            <ac:cxnSpMk id="54" creationId="{F1EB2770-B08B-894E-BEA7-B6406BE50E29}"/>
          </ac:cxnSpMkLst>
        </pc:cxnChg>
        <pc:cxnChg chg="mod">
          <ac:chgData name="James Trimble (PGR)" userId="5ce39da7-de03-4a15-bd72-9f3d6ef98926" providerId="ADAL" clId="{47AD5701-601C-DE42-8ADE-F5F306427EA5}" dt="2020-12-15T14:05:45.666" v="3138"/>
          <ac:cxnSpMkLst>
            <pc:docMk/>
            <pc:sldMk cId="1299780075" sldId="480"/>
            <ac:cxnSpMk id="75" creationId="{93B1CE03-8F97-C04B-AB52-672CF637C1CE}"/>
          </ac:cxnSpMkLst>
        </pc:cxnChg>
        <pc:cxnChg chg="mod">
          <ac:chgData name="James Trimble (PGR)" userId="5ce39da7-de03-4a15-bd72-9f3d6ef98926" providerId="ADAL" clId="{47AD5701-601C-DE42-8ADE-F5F306427EA5}" dt="2020-12-15T14:05:45.666" v="3138"/>
          <ac:cxnSpMkLst>
            <pc:docMk/>
            <pc:sldMk cId="1299780075" sldId="480"/>
            <ac:cxnSpMk id="76" creationId="{475FE6E8-EF8A-D74A-9B85-8D84DE9D6063}"/>
          </ac:cxnSpMkLst>
        </pc:cxnChg>
        <pc:cxnChg chg="mod">
          <ac:chgData name="James Trimble (PGR)" userId="5ce39da7-de03-4a15-bd72-9f3d6ef98926" providerId="ADAL" clId="{47AD5701-601C-DE42-8ADE-F5F306427EA5}" dt="2020-12-15T14:05:45.666" v="3138"/>
          <ac:cxnSpMkLst>
            <pc:docMk/>
            <pc:sldMk cId="1299780075" sldId="480"/>
            <ac:cxnSpMk id="77" creationId="{30E329AA-52A6-2449-B0A1-0286D9840173}"/>
          </ac:cxnSpMkLst>
        </pc:cxnChg>
        <pc:cxnChg chg="mod">
          <ac:chgData name="James Trimble (PGR)" userId="5ce39da7-de03-4a15-bd72-9f3d6ef98926" providerId="ADAL" clId="{47AD5701-601C-DE42-8ADE-F5F306427EA5}" dt="2020-12-15T14:05:45.666" v="3138"/>
          <ac:cxnSpMkLst>
            <pc:docMk/>
            <pc:sldMk cId="1299780075" sldId="480"/>
            <ac:cxnSpMk id="78" creationId="{5D59672A-B0AB-B841-945C-E132C2C32D67}"/>
          </ac:cxnSpMkLst>
        </pc:cxnChg>
        <pc:cxnChg chg="mod">
          <ac:chgData name="James Trimble (PGR)" userId="5ce39da7-de03-4a15-bd72-9f3d6ef98926" providerId="ADAL" clId="{47AD5701-601C-DE42-8ADE-F5F306427EA5}" dt="2020-12-15T14:05:45.666" v="3138"/>
          <ac:cxnSpMkLst>
            <pc:docMk/>
            <pc:sldMk cId="1299780075" sldId="480"/>
            <ac:cxnSpMk id="79" creationId="{28077DAB-3D4F-734D-A8B5-27B19B9FB60A}"/>
          </ac:cxnSpMkLst>
        </pc:cxnChg>
        <pc:cxnChg chg="mod">
          <ac:chgData name="James Trimble (PGR)" userId="5ce39da7-de03-4a15-bd72-9f3d6ef98926" providerId="ADAL" clId="{47AD5701-601C-DE42-8ADE-F5F306427EA5}" dt="2020-12-15T14:05:45.666" v="3138"/>
          <ac:cxnSpMkLst>
            <pc:docMk/>
            <pc:sldMk cId="1299780075" sldId="480"/>
            <ac:cxnSpMk id="80" creationId="{E3044BDC-CF0D-2B45-AFC8-F0200A5D8C1A}"/>
          </ac:cxnSpMkLst>
        </pc:cxnChg>
        <pc:cxnChg chg="mod">
          <ac:chgData name="James Trimble (PGR)" userId="5ce39da7-de03-4a15-bd72-9f3d6ef98926" providerId="ADAL" clId="{47AD5701-601C-DE42-8ADE-F5F306427EA5}" dt="2020-12-15T14:05:45.666" v="3138"/>
          <ac:cxnSpMkLst>
            <pc:docMk/>
            <pc:sldMk cId="1299780075" sldId="480"/>
            <ac:cxnSpMk id="81" creationId="{B3AA5B88-E583-DF41-A060-C1239E78B28E}"/>
          </ac:cxnSpMkLst>
        </pc:cxnChg>
        <pc:cxnChg chg="mod">
          <ac:chgData name="James Trimble (PGR)" userId="5ce39da7-de03-4a15-bd72-9f3d6ef98926" providerId="ADAL" clId="{47AD5701-601C-DE42-8ADE-F5F306427EA5}" dt="2020-12-15T14:05:45.666" v="3138"/>
          <ac:cxnSpMkLst>
            <pc:docMk/>
            <pc:sldMk cId="1299780075" sldId="480"/>
            <ac:cxnSpMk id="82" creationId="{35EF88FA-B1CB-0E40-91C4-6F3F5E094F13}"/>
          </ac:cxnSpMkLst>
        </pc:cxnChg>
        <pc:cxnChg chg="mod">
          <ac:chgData name="James Trimble (PGR)" userId="5ce39da7-de03-4a15-bd72-9f3d6ef98926" providerId="ADAL" clId="{47AD5701-601C-DE42-8ADE-F5F306427EA5}" dt="2020-12-15T14:05:45.666" v="3138"/>
          <ac:cxnSpMkLst>
            <pc:docMk/>
            <pc:sldMk cId="1299780075" sldId="480"/>
            <ac:cxnSpMk id="83" creationId="{C28F4BD7-D244-A945-BE5C-58FCF2B5C04A}"/>
          </ac:cxnSpMkLst>
        </pc:cxnChg>
        <pc:cxnChg chg="mod">
          <ac:chgData name="James Trimble (PGR)" userId="5ce39da7-de03-4a15-bd72-9f3d6ef98926" providerId="ADAL" clId="{47AD5701-601C-DE42-8ADE-F5F306427EA5}" dt="2020-12-15T14:05:45.666" v="3138"/>
          <ac:cxnSpMkLst>
            <pc:docMk/>
            <pc:sldMk cId="1299780075" sldId="480"/>
            <ac:cxnSpMk id="84" creationId="{6B146457-2FBB-FF4A-88F0-5755EA74B48F}"/>
          </ac:cxnSpMkLst>
        </pc:cxnChg>
        <pc:cxnChg chg="mod">
          <ac:chgData name="James Trimble (PGR)" userId="5ce39da7-de03-4a15-bd72-9f3d6ef98926" providerId="ADAL" clId="{47AD5701-601C-DE42-8ADE-F5F306427EA5}" dt="2020-12-15T14:05:45.666" v="3138"/>
          <ac:cxnSpMkLst>
            <pc:docMk/>
            <pc:sldMk cId="1299780075" sldId="480"/>
            <ac:cxnSpMk id="85" creationId="{C99377CC-2EE1-B746-B824-DE18BD81751B}"/>
          </ac:cxnSpMkLst>
        </pc:cxnChg>
        <pc:cxnChg chg="mod">
          <ac:chgData name="James Trimble (PGR)" userId="5ce39da7-de03-4a15-bd72-9f3d6ef98926" providerId="ADAL" clId="{47AD5701-601C-DE42-8ADE-F5F306427EA5}" dt="2020-12-15T14:05:45.666" v="3138"/>
          <ac:cxnSpMkLst>
            <pc:docMk/>
            <pc:sldMk cId="1299780075" sldId="480"/>
            <ac:cxnSpMk id="91" creationId="{A2228E56-2F48-B046-8B1B-07C6712B29BB}"/>
          </ac:cxnSpMkLst>
        </pc:cxnChg>
      </pc:sldChg>
      <pc:sldChg chg="addSp delSp modSp mod modTransition modAnim">
        <pc:chgData name="James Trimble (PGR)" userId="5ce39da7-de03-4a15-bd72-9f3d6ef98926" providerId="ADAL" clId="{47AD5701-601C-DE42-8ADE-F5F306427EA5}" dt="2020-12-16T21:39:52.251" v="4235"/>
        <pc:sldMkLst>
          <pc:docMk/>
          <pc:sldMk cId="1317250813" sldId="481"/>
        </pc:sldMkLst>
        <pc:spChg chg="mod">
          <ac:chgData name="James Trimble (PGR)" userId="5ce39da7-de03-4a15-bd72-9f3d6ef98926" providerId="ADAL" clId="{47AD5701-601C-DE42-8ADE-F5F306427EA5}" dt="2020-12-16T09:36:20.140" v="4186" actId="20577"/>
          <ac:spMkLst>
            <pc:docMk/>
            <pc:sldMk cId="1317250813" sldId="481"/>
            <ac:spMk id="4" creationId="{BAF049CD-4E7B-0F4A-8F9D-1908C702599A}"/>
          </ac:spMkLst>
        </pc:spChg>
        <pc:spChg chg="mod">
          <ac:chgData name="James Trimble (PGR)" userId="5ce39da7-de03-4a15-bd72-9f3d6ef98926" providerId="ADAL" clId="{47AD5701-601C-DE42-8ADE-F5F306427EA5}" dt="2020-12-15T16:20:00.909" v="3286" actId="20577"/>
          <ac:spMkLst>
            <pc:docMk/>
            <pc:sldMk cId="1317250813" sldId="481"/>
            <ac:spMk id="5" creationId="{00000000-0000-0000-0000-000000000000}"/>
          </ac:spMkLst>
        </pc:spChg>
        <pc:spChg chg="add mod">
          <ac:chgData name="James Trimble (PGR)" userId="5ce39da7-de03-4a15-bd72-9f3d6ef98926" providerId="ADAL" clId="{47AD5701-601C-DE42-8ADE-F5F306427EA5}" dt="2020-12-15T16:25:51.796" v="3698" actId="20577"/>
          <ac:spMkLst>
            <pc:docMk/>
            <pc:sldMk cId="1317250813" sldId="481"/>
            <ac:spMk id="6" creationId="{786A3287-2303-0140-A08E-7A327B53B132}"/>
          </ac:spMkLst>
        </pc:spChg>
        <pc:picChg chg="add del mod">
          <ac:chgData name="James Trimble (PGR)" userId="5ce39da7-de03-4a15-bd72-9f3d6ef98926" providerId="ADAL" clId="{47AD5701-601C-DE42-8ADE-F5F306427EA5}" dt="2020-12-16T21:02:52.975" v="4216"/>
          <ac:picMkLst>
            <pc:docMk/>
            <pc:sldMk cId="1317250813" sldId="481"/>
            <ac:picMk id="3" creationId="{0BBDC676-FB98-F04C-AABA-432FF01A9667}"/>
          </ac:picMkLst>
        </pc:picChg>
        <pc:picChg chg="add mod">
          <ac:chgData name="James Trimble (PGR)" userId="5ce39da7-de03-4a15-bd72-9f3d6ef98926" providerId="ADAL" clId="{47AD5701-601C-DE42-8ADE-F5F306427EA5}" dt="2020-12-16T21:39:52.251" v="4235"/>
          <ac:picMkLst>
            <pc:docMk/>
            <pc:sldMk cId="1317250813" sldId="481"/>
            <ac:picMk id="7" creationId="{6026C996-6D91-874D-8F36-219F003B4533}"/>
          </ac:picMkLst>
        </pc:picChg>
        <pc:picChg chg="del">
          <ac:chgData name="James Trimble (PGR)" userId="5ce39da7-de03-4a15-bd72-9f3d6ef98926" providerId="ADAL" clId="{47AD5701-601C-DE42-8ADE-F5F306427EA5}" dt="2020-12-14T21:07:03.232" v="126"/>
          <ac:picMkLst>
            <pc:docMk/>
            <pc:sldMk cId="1317250813" sldId="481"/>
            <ac:picMk id="150" creationId="{075F124B-6C3B-A245-BC28-7AC20D3774F8}"/>
          </ac:picMkLst>
        </pc:picChg>
      </pc:sldChg>
      <pc:sldChg chg="delSp del modTransition modAnim">
        <pc:chgData name="James Trimble (PGR)" userId="5ce39da7-de03-4a15-bd72-9f3d6ef98926" providerId="ADAL" clId="{47AD5701-601C-DE42-8ADE-F5F306427EA5}" dt="2020-12-15T16:26:18.129" v="3703" actId="2696"/>
        <pc:sldMkLst>
          <pc:docMk/>
          <pc:sldMk cId="1390821895" sldId="482"/>
        </pc:sldMkLst>
        <pc:picChg chg="del">
          <ac:chgData name="James Trimble (PGR)" userId="5ce39da7-de03-4a15-bd72-9f3d6ef98926" providerId="ADAL" clId="{47AD5701-601C-DE42-8ADE-F5F306427EA5}" dt="2020-12-14T21:07:03.232" v="126"/>
          <ac:picMkLst>
            <pc:docMk/>
            <pc:sldMk cId="1390821895" sldId="482"/>
            <ac:picMk id="150" creationId="{075F124B-6C3B-A245-BC28-7AC20D3774F8}"/>
          </ac:picMkLst>
        </pc:picChg>
      </pc:sldChg>
      <pc:sldChg chg="delSp del mod modTransition modAnim modShow">
        <pc:chgData name="James Trimble (PGR)" userId="5ce39da7-de03-4a15-bd72-9f3d6ef98926" providerId="ADAL" clId="{47AD5701-601C-DE42-8ADE-F5F306427EA5}" dt="2020-12-15T16:33:26.103" v="3921" actId="2696"/>
        <pc:sldMkLst>
          <pc:docMk/>
          <pc:sldMk cId="229404707" sldId="483"/>
        </pc:sldMkLst>
        <pc:picChg chg="del">
          <ac:chgData name="James Trimble (PGR)" userId="5ce39da7-de03-4a15-bd72-9f3d6ef98926" providerId="ADAL" clId="{47AD5701-601C-DE42-8ADE-F5F306427EA5}" dt="2020-12-14T21:07:03.232" v="126"/>
          <ac:picMkLst>
            <pc:docMk/>
            <pc:sldMk cId="229404707" sldId="483"/>
            <ac:picMk id="150" creationId="{075F124B-6C3B-A245-BC28-7AC20D3774F8}"/>
          </ac:picMkLst>
        </pc:picChg>
      </pc:sldChg>
      <pc:sldChg chg="add del">
        <pc:chgData name="James Trimble (PGR)" userId="5ce39da7-de03-4a15-bd72-9f3d6ef98926" providerId="ADAL" clId="{47AD5701-601C-DE42-8ADE-F5F306427EA5}" dt="2020-12-15T12:41:08.091" v="2143" actId="2696"/>
        <pc:sldMkLst>
          <pc:docMk/>
          <pc:sldMk cId="470704335" sldId="484"/>
        </pc:sldMkLst>
      </pc:sldChg>
      <pc:sldChg chg="add del">
        <pc:chgData name="James Trimble (PGR)" userId="5ce39da7-de03-4a15-bd72-9f3d6ef98926" providerId="ADAL" clId="{47AD5701-601C-DE42-8ADE-F5F306427EA5}" dt="2020-12-15T10:47:10.098" v="128" actId="2696"/>
        <pc:sldMkLst>
          <pc:docMk/>
          <pc:sldMk cId="1433817449" sldId="484"/>
        </pc:sldMkLst>
      </pc:sldChg>
      <pc:sldChg chg="addSp delSp modSp add mod modTransition modAnim">
        <pc:chgData name="James Trimble (PGR)" userId="5ce39da7-de03-4a15-bd72-9f3d6ef98926" providerId="ADAL" clId="{47AD5701-601C-DE42-8ADE-F5F306427EA5}" dt="2020-12-16T21:39:52.251" v="4235"/>
        <pc:sldMkLst>
          <pc:docMk/>
          <pc:sldMk cId="434158387" sldId="485"/>
        </pc:sldMkLst>
        <pc:spChg chg="mod">
          <ac:chgData name="James Trimble (PGR)" userId="5ce39da7-de03-4a15-bd72-9f3d6ef98926" providerId="ADAL" clId="{47AD5701-601C-DE42-8ADE-F5F306427EA5}" dt="2020-12-15T11:32:43.146" v="448" actId="1036"/>
          <ac:spMkLst>
            <pc:docMk/>
            <pc:sldMk cId="434158387" sldId="485"/>
            <ac:spMk id="4" creationId="{BAF049CD-4E7B-0F4A-8F9D-1908C702599A}"/>
          </ac:spMkLst>
        </pc:spChg>
        <pc:spChg chg="mod">
          <ac:chgData name="James Trimble (PGR)" userId="5ce39da7-de03-4a15-bd72-9f3d6ef98926" providerId="ADAL" clId="{47AD5701-601C-DE42-8ADE-F5F306427EA5}" dt="2020-12-15T12:41:59.643" v="2176"/>
          <ac:spMkLst>
            <pc:docMk/>
            <pc:sldMk cId="434158387" sldId="485"/>
            <ac:spMk id="5" creationId="{00000000-0000-0000-0000-000000000000}"/>
          </ac:spMkLst>
        </pc:spChg>
        <pc:spChg chg="add mod">
          <ac:chgData name="James Trimble (PGR)" userId="5ce39da7-de03-4a15-bd72-9f3d6ef98926" providerId="ADAL" clId="{47AD5701-601C-DE42-8ADE-F5F306427EA5}" dt="2020-12-15T13:19:46.742" v="2496" actId="14861"/>
          <ac:spMkLst>
            <pc:docMk/>
            <pc:sldMk cId="434158387" sldId="485"/>
            <ac:spMk id="19" creationId="{D945D771-2DBA-8043-A96E-2119790032F3}"/>
          </ac:spMkLst>
        </pc:spChg>
        <pc:spChg chg="mod">
          <ac:chgData name="James Trimble (PGR)" userId="5ce39da7-de03-4a15-bd72-9f3d6ef98926" providerId="ADAL" clId="{47AD5701-601C-DE42-8ADE-F5F306427EA5}" dt="2020-12-15T11:32:36.224" v="445" actId="1036"/>
          <ac:spMkLst>
            <pc:docMk/>
            <pc:sldMk cId="434158387" sldId="485"/>
            <ac:spMk id="32" creationId="{D288918A-25E2-AE45-A3C7-CC806602D72F}"/>
          </ac:spMkLst>
        </pc:spChg>
        <pc:spChg chg="mod">
          <ac:chgData name="James Trimble (PGR)" userId="5ce39da7-de03-4a15-bd72-9f3d6ef98926" providerId="ADAL" clId="{47AD5701-601C-DE42-8ADE-F5F306427EA5}" dt="2020-12-15T11:32:18.256" v="443" actId="1036"/>
          <ac:spMkLst>
            <pc:docMk/>
            <pc:sldMk cId="434158387" sldId="485"/>
            <ac:spMk id="34" creationId="{00E99CF8-489C-994A-87B6-EFD55ED46BE9}"/>
          </ac:spMkLst>
        </pc:spChg>
        <pc:spChg chg="mod">
          <ac:chgData name="James Trimble (PGR)" userId="5ce39da7-de03-4a15-bd72-9f3d6ef98926" providerId="ADAL" clId="{47AD5701-601C-DE42-8ADE-F5F306427EA5}" dt="2020-12-15T13:16:09.746" v="2453" actId="255"/>
          <ac:spMkLst>
            <pc:docMk/>
            <pc:sldMk cId="434158387" sldId="485"/>
            <ac:spMk id="47" creationId="{572852CA-5CF9-224E-875A-F44F02B877AE}"/>
          </ac:spMkLst>
        </pc:spChg>
        <pc:spChg chg="mod">
          <ac:chgData name="James Trimble (PGR)" userId="5ce39da7-de03-4a15-bd72-9f3d6ef98926" providerId="ADAL" clId="{47AD5701-601C-DE42-8ADE-F5F306427EA5}" dt="2020-12-15T13:16:09.746" v="2453" actId="255"/>
          <ac:spMkLst>
            <pc:docMk/>
            <pc:sldMk cId="434158387" sldId="485"/>
            <ac:spMk id="48" creationId="{5C846EB6-DAD4-EC48-8B27-A7E6DC5666CE}"/>
          </ac:spMkLst>
        </pc:spChg>
        <pc:spChg chg="mod">
          <ac:chgData name="James Trimble (PGR)" userId="5ce39da7-de03-4a15-bd72-9f3d6ef98926" providerId="ADAL" clId="{47AD5701-601C-DE42-8ADE-F5F306427EA5}" dt="2020-12-15T13:16:09.746" v="2453" actId="255"/>
          <ac:spMkLst>
            <pc:docMk/>
            <pc:sldMk cId="434158387" sldId="485"/>
            <ac:spMk id="49" creationId="{BF4BAC20-5BD4-BB47-9712-956EE61D7185}"/>
          </ac:spMkLst>
        </pc:spChg>
        <pc:spChg chg="mod">
          <ac:chgData name="James Trimble (PGR)" userId="5ce39da7-de03-4a15-bd72-9f3d6ef98926" providerId="ADAL" clId="{47AD5701-601C-DE42-8ADE-F5F306427EA5}" dt="2020-12-15T13:16:09.746" v="2453" actId="255"/>
          <ac:spMkLst>
            <pc:docMk/>
            <pc:sldMk cId="434158387" sldId="485"/>
            <ac:spMk id="50" creationId="{2BCC9C26-94FD-EB41-ABDA-5DBFB65F67E5}"/>
          </ac:spMkLst>
        </pc:spChg>
        <pc:spChg chg="mod">
          <ac:chgData name="James Trimble (PGR)" userId="5ce39da7-de03-4a15-bd72-9f3d6ef98926" providerId="ADAL" clId="{47AD5701-601C-DE42-8ADE-F5F306427EA5}" dt="2020-12-15T13:16:09.746" v="2453" actId="255"/>
          <ac:spMkLst>
            <pc:docMk/>
            <pc:sldMk cId="434158387" sldId="485"/>
            <ac:spMk id="51" creationId="{40E1FF92-D8C0-A344-827E-2A321635481A}"/>
          </ac:spMkLst>
        </pc:spChg>
        <pc:spChg chg="mod">
          <ac:chgData name="James Trimble (PGR)" userId="5ce39da7-de03-4a15-bd72-9f3d6ef98926" providerId="ADAL" clId="{47AD5701-601C-DE42-8ADE-F5F306427EA5}" dt="2020-12-15T13:16:09.746" v="2453" actId="255"/>
          <ac:spMkLst>
            <pc:docMk/>
            <pc:sldMk cId="434158387" sldId="485"/>
            <ac:spMk id="53" creationId="{B5892C83-EBFE-9448-A040-65595BAF6166}"/>
          </ac:spMkLst>
        </pc:spChg>
        <pc:spChg chg="mod">
          <ac:chgData name="James Trimble (PGR)" userId="5ce39da7-de03-4a15-bd72-9f3d6ef98926" providerId="ADAL" clId="{47AD5701-601C-DE42-8ADE-F5F306427EA5}" dt="2020-12-15T13:16:09.746" v="2453" actId="255"/>
          <ac:spMkLst>
            <pc:docMk/>
            <pc:sldMk cId="434158387" sldId="485"/>
            <ac:spMk id="54" creationId="{92C0F345-D173-B243-BDCA-D7C7D64AAF65}"/>
          </ac:spMkLst>
        </pc:spChg>
        <pc:spChg chg="mod">
          <ac:chgData name="James Trimble (PGR)" userId="5ce39da7-de03-4a15-bd72-9f3d6ef98926" providerId="ADAL" clId="{47AD5701-601C-DE42-8ADE-F5F306427EA5}" dt="2020-12-15T13:16:09.746" v="2453" actId="255"/>
          <ac:spMkLst>
            <pc:docMk/>
            <pc:sldMk cId="434158387" sldId="485"/>
            <ac:spMk id="55" creationId="{5189C79D-3A8B-9B48-8144-58E6F7EDA5A4}"/>
          </ac:spMkLst>
        </pc:spChg>
        <pc:spChg chg="mod">
          <ac:chgData name="James Trimble (PGR)" userId="5ce39da7-de03-4a15-bd72-9f3d6ef98926" providerId="ADAL" clId="{47AD5701-601C-DE42-8ADE-F5F306427EA5}" dt="2020-12-15T13:16:09.746" v="2453" actId="255"/>
          <ac:spMkLst>
            <pc:docMk/>
            <pc:sldMk cId="434158387" sldId="485"/>
            <ac:spMk id="56" creationId="{11ED9EAF-3AB8-6042-83A3-73ED9CE645C1}"/>
          </ac:spMkLst>
        </pc:spChg>
        <pc:spChg chg="mod">
          <ac:chgData name="James Trimble (PGR)" userId="5ce39da7-de03-4a15-bd72-9f3d6ef98926" providerId="ADAL" clId="{47AD5701-601C-DE42-8ADE-F5F306427EA5}" dt="2020-12-15T11:36:52.386" v="495" actId="20577"/>
          <ac:spMkLst>
            <pc:docMk/>
            <pc:sldMk cId="434158387" sldId="485"/>
            <ac:spMk id="101" creationId="{987CD24E-C6F7-5F46-A83E-7EBBF0BA38B4}"/>
          </ac:spMkLst>
        </pc:spChg>
        <pc:spChg chg="mod">
          <ac:chgData name="James Trimble (PGR)" userId="5ce39da7-de03-4a15-bd72-9f3d6ef98926" providerId="ADAL" clId="{47AD5701-601C-DE42-8ADE-F5F306427EA5}" dt="2020-12-15T11:22:40.219" v="339" actId="14100"/>
          <ac:spMkLst>
            <pc:docMk/>
            <pc:sldMk cId="434158387" sldId="485"/>
            <ac:spMk id="102" creationId="{2E4C873D-430F-BC43-A7DE-C9FBC709F666}"/>
          </ac:spMkLst>
        </pc:spChg>
        <pc:spChg chg="mod">
          <ac:chgData name="James Trimble (PGR)" userId="5ce39da7-de03-4a15-bd72-9f3d6ef98926" providerId="ADAL" clId="{47AD5701-601C-DE42-8ADE-F5F306427EA5}" dt="2020-12-15T11:22:58.872" v="345" actId="14100"/>
          <ac:spMkLst>
            <pc:docMk/>
            <pc:sldMk cId="434158387" sldId="485"/>
            <ac:spMk id="103" creationId="{CED1D488-D6F0-7C41-AA3D-DB2A7A45AB3E}"/>
          </ac:spMkLst>
        </pc:spChg>
        <pc:spChg chg="mod">
          <ac:chgData name="James Trimble (PGR)" userId="5ce39da7-de03-4a15-bd72-9f3d6ef98926" providerId="ADAL" clId="{47AD5701-601C-DE42-8ADE-F5F306427EA5}" dt="2020-12-15T11:27:43.491" v="391" actId="20577"/>
          <ac:spMkLst>
            <pc:docMk/>
            <pc:sldMk cId="434158387" sldId="485"/>
            <ac:spMk id="126" creationId="{BD5598E4-0F6F-524F-9507-325986192FA6}"/>
          </ac:spMkLst>
        </pc:spChg>
        <pc:spChg chg="mod">
          <ac:chgData name="James Trimble (PGR)" userId="5ce39da7-de03-4a15-bd72-9f3d6ef98926" providerId="ADAL" clId="{47AD5701-601C-DE42-8ADE-F5F306427EA5}" dt="2020-12-15T11:25:02.783" v="368"/>
          <ac:spMkLst>
            <pc:docMk/>
            <pc:sldMk cId="434158387" sldId="485"/>
            <ac:spMk id="129" creationId="{F7D463D1-24C2-A94A-AF73-EA8271CE98B1}"/>
          </ac:spMkLst>
        </pc:spChg>
        <pc:spChg chg="mod topLvl">
          <ac:chgData name="James Trimble (PGR)" userId="5ce39da7-de03-4a15-bd72-9f3d6ef98926" providerId="ADAL" clId="{47AD5701-601C-DE42-8ADE-F5F306427EA5}" dt="2020-12-15T11:32:36.224" v="445" actId="1036"/>
          <ac:spMkLst>
            <pc:docMk/>
            <pc:sldMk cId="434158387" sldId="485"/>
            <ac:spMk id="130" creationId="{F3CDF63F-70F2-9F49-898D-034F6D4208F4}"/>
          </ac:spMkLst>
        </pc:spChg>
        <pc:spChg chg="mod">
          <ac:chgData name="James Trimble (PGR)" userId="5ce39da7-de03-4a15-bd72-9f3d6ef98926" providerId="ADAL" clId="{47AD5701-601C-DE42-8ADE-F5F306427EA5}" dt="2020-12-15T11:24:34.868" v="364"/>
          <ac:spMkLst>
            <pc:docMk/>
            <pc:sldMk cId="434158387" sldId="485"/>
            <ac:spMk id="131" creationId="{25AEFE15-6518-0B40-80FD-AFFE1A8096B0}"/>
          </ac:spMkLst>
        </pc:spChg>
        <pc:spChg chg="mod topLvl">
          <ac:chgData name="James Trimble (PGR)" userId="5ce39da7-de03-4a15-bd72-9f3d6ef98926" providerId="ADAL" clId="{47AD5701-601C-DE42-8ADE-F5F306427EA5}" dt="2020-12-15T11:32:36.224" v="445" actId="1036"/>
          <ac:spMkLst>
            <pc:docMk/>
            <pc:sldMk cId="434158387" sldId="485"/>
            <ac:spMk id="132" creationId="{2A7F2963-947E-FF4B-A090-6C6D0007A35B}"/>
          </ac:spMkLst>
        </pc:spChg>
        <pc:spChg chg="del topLvl">
          <ac:chgData name="James Trimble (PGR)" userId="5ce39da7-de03-4a15-bd72-9f3d6ef98926" providerId="ADAL" clId="{47AD5701-601C-DE42-8ADE-F5F306427EA5}" dt="2020-12-15T11:27:59.514" v="395" actId="478"/>
          <ac:spMkLst>
            <pc:docMk/>
            <pc:sldMk cId="434158387" sldId="485"/>
            <ac:spMk id="143" creationId="{C20F8F9D-5169-614F-9BDF-354923060957}"/>
          </ac:spMkLst>
        </pc:spChg>
        <pc:spChg chg="mod">
          <ac:chgData name="James Trimble (PGR)" userId="5ce39da7-de03-4a15-bd72-9f3d6ef98926" providerId="ADAL" clId="{47AD5701-601C-DE42-8ADE-F5F306427EA5}" dt="2020-12-15T11:25:34.509" v="373"/>
          <ac:spMkLst>
            <pc:docMk/>
            <pc:sldMk cId="434158387" sldId="485"/>
            <ac:spMk id="149" creationId="{D64CC930-83B2-CA43-8931-8D59CA81548F}"/>
          </ac:spMkLst>
        </pc:spChg>
        <pc:spChg chg="mod">
          <ac:chgData name="James Trimble (PGR)" userId="5ce39da7-de03-4a15-bd72-9f3d6ef98926" providerId="ADAL" clId="{47AD5701-601C-DE42-8ADE-F5F306427EA5}" dt="2020-12-15T11:25:02.783" v="368"/>
          <ac:spMkLst>
            <pc:docMk/>
            <pc:sldMk cId="434158387" sldId="485"/>
            <ac:spMk id="150" creationId="{E7BCC60A-043C-164C-A700-7389F82957DA}"/>
          </ac:spMkLst>
        </pc:spChg>
        <pc:spChg chg="mod">
          <ac:chgData name="James Trimble (PGR)" userId="5ce39da7-de03-4a15-bd72-9f3d6ef98926" providerId="ADAL" clId="{47AD5701-601C-DE42-8ADE-F5F306427EA5}" dt="2020-12-15T11:23:06.469" v="353" actId="1036"/>
          <ac:spMkLst>
            <pc:docMk/>
            <pc:sldMk cId="434158387" sldId="485"/>
            <ac:spMk id="151" creationId="{896743D3-7B03-B247-B72F-9D95FAB112A5}"/>
          </ac:spMkLst>
        </pc:spChg>
        <pc:spChg chg="mod">
          <ac:chgData name="James Trimble (PGR)" userId="5ce39da7-de03-4a15-bd72-9f3d6ef98926" providerId="ADAL" clId="{47AD5701-601C-DE42-8ADE-F5F306427EA5}" dt="2020-12-15T11:23:06.469" v="353" actId="1036"/>
          <ac:spMkLst>
            <pc:docMk/>
            <pc:sldMk cId="434158387" sldId="485"/>
            <ac:spMk id="153" creationId="{8E6E0553-61F3-B244-A1CC-0B305D09E4AB}"/>
          </ac:spMkLst>
        </pc:spChg>
        <pc:spChg chg="mod">
          <ac:chgData name="James Trimble (PGR)" userId="5ce39da7-de03-4a15-bd72-9f3d6ef98926" providerId="ADAL" clId="{47AD5701-601C-DE42-8ADE-F5F306427EA5}" dt="2020-12-15T11:23:06.469" v="353" actId="1036"/>
          <ac:spMkLst>
            <pc:docMk/>
            <pc:sldMk cId="434158387" sldId="485"/>
            <ac:spMk id="154" creationId="{8D32EB6E-4BD5-B34B-A755-6032BA3DCBC6}"/>
          </ac:spMkLst>
        </pc:spChg>
        <pc:spChg chg="mod">
          <ac:chgData name="James Trimble (PGR)" userId="5ce39da7-de03-4a15-bd72-9f3d6ef98926" providerId="ADAL" clId="{47AD5701-601C-DE42-8ADE-F5F306427EA5}" dt="2020-12-15T11:25:36.430" v="375"/>
          <ac:spMkLst>
            <pc:docMk/>
            <pc:sldMk cId="434158387" sldId="485"/>
            <ac:spMk id="155" creationId="{76585ADC-9798-D540-804D-B307E5FD2827}"/>
          </ac:spMkLst>
        </pc:spChg>
        <pc:spChg chg="mod">
          <ac:chgData name="James Trimble (PGR)" userId="5ce39da7-de03-4a15-bd72-9f3d6ef98926" providerId="ADAL" clId="{47AD5701-601C-DE42-8ADE-F5F306427EA5}" dt="2020-12-15T11:23:06.469" v="353" actId="1036"/>
          <ac:spMkLst>
            <pc:docMk/>
            <pc:sldMk cId="434158387" sldId="485"/>
            <ac:spMk id="156" creationId="{1827A2AC-4B97-E848-B972-0B338B369DFD}"/>
          </ac:spMkLst>
        </pc:spChg>
        <pc:spChg chg="add mod">
          <ac:chgData name="James Trimble (PGR)" userId="5ce39da7-de03-4a15-bd72-9f3d6ef98926" providerId="ADAL" clId="{47AD5701-601C-DE42-8ADE-F5F306427EA5}" dt="2020-12-15T11:32:36.224" v="445" actId="1036"/>
          <ac:spMkLst>
            <pc:docMk/>
            <pc:sldMk cId="434158387" sldId="485"/>
            <ac:spMk id="174" creationId="{23ED1E3F-3C46-0846-990F-85B5D13CB368}"/>
          </ac:spMkLst>
        </pc:spChg>
        <pc:spChg chg="add mod">
          <ac:chgData name="James Trimble (PGR)" userId="5ce39da7-de03-4a15-bd72-9f3d6ef98926" providerId="ADAL" clId="{47AD5701-601C-DE42-8ADE-F5F306427EA5}" dt="2020-12-15T11:32:36.224" v="445" actId="1036"/>
          <ac:spMkLst>
            <pc:docMk/>
            <pc:sldMk cId="434158387" sldId="485"/>
            <ac:spMk id="175" creationId="{0FE01311-BE9B-4A42-9D9E-0D9BD31D4A3D}"/>
          </ac:spMkLst>
        </pc:spChg>
        <pc:spChg chg="add mod">
          <ac:chgData name="James Trimble (PGR)" userId="5ce39da7-de03-4a15-bd72-9f3d6ef98926" providerId="ADAL" clId="{47AD5701-601C-DE42-8ADE-F5F306427EA5}" dt="2020-12-15T11:32:36.224" v="445" actId="1036"/>
          <ac:spMkLst>
            <pc:docMk/>
            <pc:sldMk cId="434158387" sldId="485"/>
            <ac:spMk id="176" creationId="{EC151C64-8856-3742-8E12-2463E2D6E866}"/>
          </ac:spMkLst>
        </pc:spChg>
        <pc:spChg chg="add mod">
          <ac:chgData name="James Trimble (PGR)" userId="5ce39da7-de03-4a15-bd72-9f3d6ef98926" providerId="ADAL" clId="{47AD5701-601C-DE42-8ADE-F5F306427EA5}" dt="2020-12-15T11:32:36.224" v="445" actId="1036"/>
          <ac:spMkLst>
            <pc:docMk/>
            <pc:sldMk cId="434158387" sldId="485"/>
            <ac:spMk id="177" creationId="{05DACD1B-DCEB-1047-BB95-5C3418C5AF31}"/>
          </ac:spMkLst>
        </pc:spChg>
        <pc:spChg chg="add mod">
          <ac:chgData name="James Trimble (PGR)" userId="5ce39da7-de03-4a15-bd72-9f3d6ef98926" providerId="ADAL" clId="{47AD5701-601C-DE42-8ADE-F5F306427EA5}" dt="2020-12-15T11:32:36.224" v="445" actId="1036"/>
          <ac:spMkLst>
            <pc:docMk/>
            <pc:sldMk cId="434158387" sldId="485"/>
            <ac:spMk id="178" creationId="{FCFB79A9-D9CE-3643-9FBC-12961BE977AF}"/>
          </ac:spMkLst>
        </pc:spChg>
        <pc:spChg chg="add mod">
          <ac:chgData name="James Trimble (PGR)" userId="5ce39da7-de03-4a15-bd72-9f3d6ef98926" providerId="ADAL" clId="{47AD5701-601C-DE42-8ADE-F5F306427EA5}" dt="2020-12-15T11:32:36.224" v="445" actId="1036"/>
          <ac:spMkLst>
            <pc:docMk/>
            <pc:sldMk cId="434158387" sldId="485"/>
            <ac:spMk id="190" creationId="{DAEA74DF-9B44-4C44-B578-FBFE145C4165}"/>
          </ac:spMkLst>
        </pc:spChg>
        <pc:spChg chg="add mod">
          <ac:chgData name="James Trimble (PGR)" userId="5ce39da7-de03-4a15-bd72-9f3d6ef98926" providerId="ADAL" clId="{47AD5701-601C-DE42-8ADE-F5F306427EA5}" dt="2020-12-15T11:32:36.224" v="445" actId="1036"/>
          <ac:spMkLst>
            <pc:docMk/>
            <pc:sldMk cId="434158387" sldId="485"/>
            <ac:spMk id="191" creationId="{E7EF6D45-5082-4C42-B987-E2F6B015001D}"/>
          </ac:spMkLst>
        </pc:spChg>
        <pc:spChg chg="add mod">
          <ac:chgData name="James Trimble (PGR)" userId="5ce39da7-de03-4a15-bd72-9f3d6ef98926" providerId="ADAL" clId="{47AD5701-601C-DE42-8ADE-F5F306427EA5}" dt="2020-12-15T11:32:36.224" v="445" actId="1036"/>
          <ac:spMkLst>
            <pc:docMk/>
            <pc:sldMk cId="434158387" sldId="485"/>
            <ac:spMk id="192" creationId="{9DDB5D8E-24A3-3D4A-9F88-63BCA98B3F79}"/>
          </ac:spMkLst>
        </pc:spChg>
        <pc:spChg chg="add mod">
          <ac:chgData name="James Trimble (PGR)" userId="5ce39da7-de03-4a15-bd72-9f3d6ef98926" providerId="ADAL" clId="{47AD5701-601C-DE42-8ADE-F5F306427EA5}" dt="2020-12-15T11:32:36.224" v="445" actId="1036"/>
          <ac:spMkLst>
            <pc:docMk/>
            <pc:sldMk cId="434158387" sldId="485"/>
            <ac:spMk id="193" creationId="{394F0092-AC1C-774C-B5A0-A2311CF44F60}"/>
          </ac:spMkLst>
        </pc:spChg>
        <pc:spChg chg="add mod">
          <ac:chgData name="James Trimble (PGR)" userId="5ce39da7-de03-4a15-bd72-9f3d6ef98926" providerId="ADAL" clId="{47AD5701-601C-DE42-8ADE-F5F306427EA5}" dt="2020-12-15T11:32:18.256" v="443" actId="1036"/>
          <ac:spMkLst>
            <pc:docMk/>
            <pc:sldMk cId="434158387" sldId="485"/>
            <ac:spMk id="195" creationId="{9D614905-7220-3645-ACAC-56D5AB357E21}"/>
          </ac:spMkLst>
        </pc:spChg>
        <pc:spChg chg="add mod">
          <ac:chgData name="James Trimble (PGR)" userId="5ce39da7-de03-4a15-bd72-9f3d6ef98926" providerId="ADAL" clId="{47AD5701-601C-DE42-8ADE-F5F306427EA5}" dt="2020-12-15T11:32:18.256" v="443" actId="1036"/>
          <ac:spMkLst>
            <pc:docMk/>
            <pc:sldMk cId="434158387" sldId="485"/>
            <ac:spMk id="196" creationId="{AF4BF167-2F2E-4E49-A4F0-BFF96EF4B962}"/>
          </ac:spMkLst>
        </pc:spChg>
        <pc:spChg chg="add mod">
          <ac:chgData name="James Trimble (PGR)" userId="5ce39da7-de03-4a15-bd72-9f3d6ef98926" providerId="ADAL" clId="{47AD5701-601C-DE42-8ADE-F5F306427EA5}" dt="2020-12-15T11:32:18.256" v="443" actId="1036"/>
          <ac:spMkLst>
            <pc:docMk/>
            <pc:sldMk cId="434158387" sldId="485"/>
            <ac:spMk id="197" creationId="{B795A63F-6D57-0547-8749-9C7A16E50D2B}"/>
          </ac:spMkLst>
        </pc:spChg>
        <pc:spChg chg="add mod">
          <ac:chgData name="James Trimble (PGR)" userId="5ce39da7-de03-4a15-bd72-9f3d6ef98926" providerId="ADAL" clId="{47AD5701-601C-DE42-8ADE-F5F306427EA5}" dt="2020-12-15T11:32:18.256" v="443" actId="1036"/>
          <ac:spMkLst>
            <pc:docMk/>
            <pc:sldMk cId="434158387" sldId="485"/>
            <ac:spMk id="209" creationId="{F2E1717A-DAE4-494A-87E5-2CEC09FF7DFB}"/>
          </ac:spMkLst>
        </pc:spChg>
        <pc:spChg chg="del mod">
          <ac:chgData name="James Trimble (PGR)" userId="5ce39da7-de03-4a15-bd72-9f3d6ef98926" providerId="ADAL" clId="{47AD5701-601C-DE42-8ADE-F5F306427EA5}" dt="2020-12-15T11:26:24.415" v="383" actId="478"/>
          <ac:spMkLst>
            <pc:docMk/>
            <pc:sldMk cId="434158387" sldId="485"/>
            <ac:spMk id="221" creationId="{9C4A69C4-5FAE-D34F-AA4C-567842A78B65}"/>
          </ac:spMkLst>
        </pc:spChg>
        <pc:spChg chg="del mod">
          <ac:chgData name="James Trimble (PGR)" userId="5ce39da7-de03-4a15-bd72-9f3d6ef98926" providerId="ADAL" clId="{47AD5701-601C-DE42-8ADE-F5F306427EA5}" dt="2020-12-15T11:26:24.415" v="383" actId="478"/>
          <ac:spMkLst>
            <pc:docMk/>
            <pc:sldMk cId="434158387" sldId="485"/>
            <ac:spMk id="222" creationId="{709C6AEB-ED8D-4048-9CFB-0C4881CC48D0}"/>
          </ac:spMkLst>
        </pc:spChg>
        <pc:spChg chg="del mod">
          <ac:chgData name="James Trimble (PGR)" userId="5ce39da7-de03-4a15-bd72-9f3d6ef98926" providerId="ADAL" clId="{47AD5701-601C-DE42-8ADE-F5F306427EA5}" dt="2020-12-15T11:26:24.415" v="383" actId="478"/>
          <ac:spMkLst>
            <pc:docMk/>
            <pc:sldMk cId="434158387" sldId="485"/>
            <ac:spMk id="223" creationId="{0726ABD9-BF63-3446-B6B8-42B8ECCC78B7}"/>
          </ac:spMkLst>
        </pc:spChg>
        <pc:spChg chg="del mod">
          <ac:chgData name="James Trimble (PGR)" userId="5ce39da7-de03-4a15-bd72-9f3d6ef98926" providerId="ADAL" clId="{47AD5701-601C-DE42-8ADE-F5F306427EA5}" dt="2020-12-15T11:26:24.415" v="383" actId="478"/>
          <ac:spMkLst>
            <pc:docMk/>
            <pc:sldMk cId="434158387" sldId="485"/>
            <ac:spMk id="224" creationId="{FF43DBF1-D41D-F247-8687-1910E7336DE0}"/>
          </ac:spMkLst>
        </pc:spChg>
        <pc:spChg chg="del mod">
          <ac:chgData name="James Trimble (PGR)" userId="5ce39da7-de03-4a15-bd72-9f3d6ef98926" providerId="ADAL" clId="{47AD5701-601C-DE42-8ADE-F5F306427EA5}" dt="2020-12-15T11:26:24.415" v="383" actId="478"/>
          <ac:spMkLst>
            <pc:docMk/>
            <pc:sldMk cId="434158387" sldId="485"/>
            <ac:spMk id="225" creationId="{1CD73B3B-8CFF-8849-AE4E-CAC2D1367C40}"/>
          </ac:spMkLst>
        </pc:spChg>
        <pc:spChg chg="del mod">
          <ac:chgData name="James Trimble (PGR)" userId="5ce39da7-de03-4a15-bd72-9f3d6ef98926" providerId="ADAL" clId="{47AD5701-601C-DE42-8ADE-F5F306427EA5}" dt="2020-12-15T11:26:24.415" v="383" actId="478"/>
          <ac:spMkLst>
            <pc:docMk/>
            <pc:sldMk cId="434158387" sldId="485"/>
            <ac:spMk id="227" creationId="{5AFC9DBB-FC74-C946-9B3F-9B3DFE07CE47}"/>
          </ac:spMkLst>
        </pc:spChg>
        <pc:spChg chg="del mod">
          <ac:chgData name="James Trimble (PGR)" userId="5ce39da7-de03-4a15-bd72-9f3d6ef98926" providerId="ADAL" clId="{47AD5701-601C-DE42-8ADE-F5F306427EA5}" dt="2020-12-15T11:26:24.415" v="383" actId="478"/>
          <ac:spMkLst>
            <pc:docMk/>
            <pc:sldMk cId="434158387" sldId="485"/>
            <ac:spMk id="228" creationId="{D412C5D9-F9F9-2144-A9D5-83AE7951B763}"/>
          </ac:spMkLst>
        </pc:spChg>
        <pc:spChg chg="del mod">
          <ac:chgData name="James Trimble (PGR)" userId="5ce39da7-de03-4a15-bd72-9f3d6ef98926" providerId="ADAL" clId="{47AD5701-601C-DE42-8ADE-F5F306427EA5}" dt="2020-12-15T11:26:26.814" v="384" actId="478"/>
          <ac:spMkLst>
            <pc:docMk/>
            <pc:sldMk cId="434158387" sldId="485"/>
            <ac:spMk id="229" creationId="{AD7DF9A4-FBA0-8C4C-A38A-62AFDEF616DE}"/>
          </ac:spMkLst>
        </pc:spChg>
        <pc:spChg chg="del mod">
          <ac:chgData name="James Trimble (PGR)" userId="5ce39da7-de03-4a15-bd72-9f3d6ef98926" providerId="ADAL" clId="{47AD5701-601C-DE42-8ADE-F5F306427EA5}" dt="2020-12-15T11:26:24.415" v="383" actId="478"/>
          <ac:spMkLst>
            <pc:docMk/>
            <pc:sldMk cId="434158387" sldId="485"/>
            <ac:spMk id="230" creationId="{00E16392-4656-F54E-A071-014324AF5129}"/>
          </ac:spMkLst>
        </pc:spChg>
        <pc:spChg chg="mod">
          <ac:chgData name="James Trimble (PGR)" userId="5ce39da7-de03-4a15-bd72-9f3d6ef98926" providerId="ADAL" clId="{47AD5701-601C-DE42-8ADE-F5F306427EA5}" dt="2020-12-15T11:32:18.256" v="443" actId="1036"/>
          <ac:spMkLst>
            <pc:docMk/>
            <pc:sldMk cId="434158387" sldId="485"/>
            <ac:spMk id="242" creationId="{67FCE4E4-AB14-B848-9DC9-2E97F297445E}"/>
          </ac:spMkLst>
        </pc:spChg>
        <pc:spChg chg="mod">
          <ac:chgData name="James Trimble (PGR)" userId="5ce39da7-de03-4a15-bd72-9f3d6ef98926" providerId="ADAL" clId="{47AD5701-601C-DE42-8ADE-F5F306427EA5}" dt="2020-12-15T11:32:18.256" v="443" actId="1036"/>
          <ac:spMkLst>
            <pc:docMk/>
            <pc:sldMk cId="434158387" sldId="485"/>
            <ac:spMk id="243" creationId="{63FBCF7A-C94C-3941-A77F-A722E66E0C30}"/>
          </ac:spMkLst>
        </pc:spChg>
        <pc:spChg chg="mod">
          <ac:chgData name="James Trimble (PGR)" userId="5ce39da7-de03-4a15-bd72-9f3d6ef98926" providerId="ADAL" clId="{47AD5701-601C-DE42-8ADE-F5F306427EA5}" dt="2020-12-15T11:32:18.256" v="443" actId="1036"/>
          <ac:spMkLst>
            <pc:docMk/>
            <pc:sldMk cId="434158387" sldId="485"/>
            <ac:spMk id="244" creationId="{42045865-4310-2946-872D-925E113D47CA}"/>
          </ac:spMkLst>
        </pc:spChg>
        <pc:spChg chg="mod">
          <ac:chgData name="James Trimble (PGR)" userId="5ce39da7-de03-4a15-bd72-9f3d6ef98926" providerId="ADAL" clId="{47AD5701-601C-DE42-8ADE-F5F306427EA5}" dt="2020-12-15T11:32:18.256" v="443" actId="1036"/>
          <ac:spMkLst>
            <pc:docMk/>
            <pc:sldMk cId="434158387" sldId="485"/>
            <ac:spMk id="245" creationId="{43F0BE2A-B6C1-744A-8C0D-9FE0FFAB3B0A}"/>
          </ac:spMkLst>
        </pc:spChg>
        <pc:spChg chg="mod">
          <ac:chgData name="James Trimble (PGR)" userId="5ce39da7-de03-4a15-bd72-9f3d6ef98926" providerId="ADAL" clId="{47AD5701-601C-DE42-8ADE-F5F306427EA5}" dt="2020-12-15T11:32:18.256" v="443" actId="1036"/>
          <ac:spMkLst>
            <pc:docMk/>
            <pc:sldMk cId="434158387" sldId="485"/>
            <ac:spMk id="246" creationId="{32E58442-D9B6-BE47-B5BE-C158AFE8F735}"/>
          </ac:spMkLst>
        </pc:spChg>
        <pc:spChg chg="mod">
          <ac:chgData name="James Trimble (PGR)" userId="5ce39da7-de03-4a15-bd72-9f3d6ef98926" providerId="ADAL" clId="{47AD5701-601C-DE42-8ADE-F5F306427EA5}" dt="2020-12-15T11:32:18.256" v="443" actId="1036"/>
          <ac:spMkLst>
            <pc:docMk/>
            <pc:sldMk cId="434158387" sldId="485"/>
            <ac:spMk id="248" creationId="{02613B96-6467-7A45-A20B-155414872151}"/>
          </ac:spMkLst>
        </pc:spChg>
        <pc:spChg chg="mod">
          <ac:chgData name="James Trimble (PGR)" userId="5ce39da7-de03-4a15-bd72-9f3d6ef98926" providerId="ADAL" clId="{47AD5701-601C-DE42-8ADE-F5F306427EA5}" dt="2020-12-15T11:32:18.256" v="443" actId="1036"/>
          <ac:spMkLst>
            <pc:docMk/>
            <pc:sldMk cId="434158387" sldId="485"/>
            <ac:spMk id="249" creationId="{E18B15DC-AB3D-BD4D-A00A-84EC5BEE6B88}"/>
          </ac:spMkLst>
        </pc:spChg>
        <pc:spChg chg="mod">
          <ac:chgData name="James Trimble (PGR)" userId="5ce39da7-de03-4a15-bd72-9f3d6ef98926" providerId="ADAL" clId="{47AD5701-601C-DE42-8ADE-F5F306427EA5}" dt="2020-12-15T11:32:18.256" v="443" actId="1036"/>
          <ac:spMkLst>
            <pc:docMk/>
            <pc:sldMk cId="434158387" sldId="485"/>
            <ac:spMk id="250" creationId="{45325F75-07B3-D240-B384-12AEBD36A31D}"/>
          </ac:spMkLst>
        </pc:spChg>
        <pc:spChg chg="mod">
          <ac:chgData name="James Trimble (PGR)" userId="5ce39da7-de03-4a15-bd72-9f3d6ef98926" providerId="ADAL" clId="{47AD5701-601C-DE42-8ADE-F5F306427EA5}" dt="2020-12-15T11:32:18.256" v="443" actId="1036"/>
          <ac:spMkLst>
            <pc:docMk/>
            <pc:sldMk cId="434158387" sldId="485"/>
            <ac:spMk id="251" creationId="{2F660CF8-02DC-0B4D-BA78-0EAFDEB5E11D}"/>
          </ac:spMkLst>
        </pc:spChg>
        <pc:spChg chg="add mod">
          <ac:chgData name="James Trimble (PGR)" userId="5ce39da7-de03-4a15-bd72-9f3d6ef98926" providerId="ADAL" clId="{47AD5701-601C-DE42-8ADE-F5F306427EA5}" dt="2020-12-15T11:32:18.256" v="443" actId="1036"/>
          <ac:spMkLst>
            <pc:docMk/>
            <pc:sldMk cId="434158387" sldId="485"/>
            <ac:spMk id="252" creationId="{E4E64D1D-734D-AD4C-BF4E-C00592802833}"/>
          </ac:spMkLst>
        </pc:spChg>
        <pc:spChg chg="add mod">
          <ac:chgData name="James Trimble (PGR)" userId="5ce39da7-de03-4a15-bd72-9f3d6ef98926" providerId="ADAL" clId="{47AD5701-601C-DE42-8ADE-F5F306427EA5}" dt="2020-12-15T11:32:18.256" v="443" actId="1036"/>
          <ac:spMkLst>
            <pc:docMk/>
            <pc:sldMk cId="434158387" sldId="485"/>
            <ac:spMk id="253" creationId="{3ED48347-DFF0-244B-ABCD-D3B39769A793}"/>
          </ac:spMkLst>
        </pc:spChg>
        <pc:spChg chg="add mod">
          <ac:chgData name="James Trimble (PGR)" userId="5ce39da7-de03-4a15-bd72-9f3d6ef98926" providerId="ADAL" clId="{47AD5701-601C-DE42-8ADE-F5F306427EA5}" dt="2020-12-15T11:32:18.256" v="443" actId="1036"/>
          <ac:spMkLst>
            <pc:docMk/>
            <pc:sldMk cId="434158387" sldId="485"/>
            <ac:spMk id="254" creationId="{9F5F858D-3D9F-3E43-8271-49C37454942A}"/>
          </ac:spMkLst>
        </pc:spChg>
        <pc:spChg chg="add mod">
          <ac:chgData name="James Trimble (PGR)" userId="5ce39da7-de03-4a15-bd72-9f3d6ef98926" providerId="ADAL" clId="{47AD5701-601C-DE42-8ADE-F5F306427EA5}" dt="2020-12-15T11:32:18.256" v="443" actId="1036"/>
          <ac:spMkLst>
            <pc:docMk/>
            <pc:sldMk cId="434158387" sldId="485"/>
            <ac:spMk id="255" creationId="{5A8E481F-2BB2-0E45-8BBA-6EEC79B048BE}"/>
          </ac:spMkLst>
        </pc:spChg>
        <pc:spChg chg="add mod">
          <ac:chgData name="James Trimble (PGR)" userId="5ce39da7-de03-4a15-bd72-9f3d6ef98926" providerId="ADAL" clId="{47AD5701-601C-DE42-8ADE-F5F306427EA5}" dt="2020-12-15T11:32:18.256" v="443" actId="1036"/>
          <ac:spMkLst>
            <pc:docMk/>
            <pc:sldMk cId="434158387" sldId="485"/>
            <ac:spMk id="257" creationId="{DC81E19F-6A54-5247-A5BD-C351518D8EFA}"/>
          </ac:spMkLst>
        </pc:spChg>
        <pc:spChg chg="add mod">
          <ac:chgData name="James Trimble (PGR)" userId="5ce39da7-de03-4a15-bd72-9f3d6ef98926" providerId="ADAL" clId="{47AD5701-601C-DE42-8ADE-F5F306427EA5}" dt="2020-12-15T11:32:18.256" v="443" actId="1036"/>
          <ac:spMkLst>
            <pc:docMk/>
            <pc:sldMk cId="434158387" sldId="485"/>
            <ac:spMk id="258" creationId="{698892F2-C126-C441-8C51-3AD9B472DA16}"/>
          </ac:spMkLst>
        </pc:spChg>
        <pc:spChg chg="add mod">
          <ac:chgData name="James Trimble (PGR)" userId="5ce39da7-de03-4a15-bd72-9f3d6ef98926" providerId="ADAL" clId="{47AD5701-601C-DE42-8ADE-F5F306427EA5}" dt="2020-12-15T11:32:18.256" v="443" actId="1036"/>
          <ac:spMkLst>
            <pc:docMk/>
            <pc:sldMk cId="434158387" sldId="485"/>
            <ac:spMk id="259" creationId="{CABCAEB9-B076-C241-BE08-985D913FF782}"/>
          </ac:spMkLst>
        </pc:spChg>
        <pc:spChg chg="add mod">
          <ac:chgData name="James Trimble (PGR)" userId="5ce39da7-de03-4a15-bd72-9f3d6ef98926" providerId="ADAL" clId="{47AD5701-601C-DE42-8ADE-F5F306427EA5}" dt="2020-12-15T11:32:18.256" v="443" actId="1036"/>
          <ac:spMkLst>
            <pc:docMk/>
            <pc:sldMk cId="434158387" sldId="485"/>
            <ac:spMk id="260" creationId="{615ABCC3-1290-9541-BC3C-8BFA6FC82550}"/>
          </ac:spMkLst>
        </pc:spChg>
        <pc:spChg chg="add mod">
          <ac:chgData name="James Trimble (PGR)" userId="5ce39da7-de03-4a15-bd72-9f3d6ef98926" providerId="ADAL" clId="{47AD5701-601C-DE42-8ADE-F5F306427EA5}" dt="2020-12-15T11:32:18.256" v="443" actId="1036"/>
          <ac:spMkLst>
            <pc:docMk/>
            <pc:sldMk cId="434158387" sldId="485"/>
            <ac:spMk id="262" creationId="{8C3BCEC2-75CC-8F48-8BFD-FB87E64200D3}"/>
          </ac:spMkLst>
        </pc:spChg>
        <pc:spChg chg="add mod">
          <ac:chgData name="James Trimble (PGR)" userId="5ce39da7-de03-4a15-bd72-9f3d6ef98926" providerId="ADAL" clId="{47AD5701-601C-DE42-8ADE-F5F306427EA5}" dt="2020-12-15T11:32:18.256" v="443" actId="1036"/>
          <ac:spMkLst>
            <pc:docMk/>
            <pc:sldMk cId="434158387" sldId="485"/>
            <ac:spMk id="263" creationId="{32C9D7A7-40B6-D849-9137-4CA7C15A8B79}"/>
          </ac:spMkLst>
        </pc:spChg>
        <pc:spChg chg="add mod">
          <ac:chgData name="James Trimble (PGR)" userId="5ce39da7-de03-4a15-bd72-9f3d6ef98926" providerId="ADAL" clId="{47AD5701-601C-DE42-8ADE-F5F306427EA5}" dt="2020-12-15T11:32:18.256" v="443" actId="1036"/>
          <ac:spMkLst>
            <pc:docMk/>
            <pc:sldMk cId="434158387" sldId="485"/>
            <ac:spMk id="264" creationId="{AC9698E9-6CF7-6647-9D0D-B26FC9D82320}"/>
          </ac:spMkLst>
        </pc:spChg>
        <pc:spChg chg="add mod">
          <ac:chgData name="James Trimble (PGR)" userId="5ce39da7-de03-4a15-bd72-9f3d6ef98926" providerId="ADAL" clId="{47AD5701-601C-DE42-8ADE-F5F306427EA5}" dt="2020-12-15T12:40:54.859" v="2142" actId="1035"/>
          <ac:spMkLst>
            <pc:docMk/>
            <pc:sldMk cId="434158387" sldId="485"/>
            <ac:spMk id="266" creationId="{C4929327-A315-DC43-9AE8-46DE79F5E826}"/>
          </ac:spMkLst>
        </pc:spChg>
        <pc:spChg chg="mod topLvl">
          <ac:chgData name="James Trimble (PGR)" userId="5ce39da7-de03-4a15-bd72-9f3d6ef98926" providerId="ADAL" clId="{47AD5701-601C-DE42-8ADE-F5F306427EA5}" dt="2020-12-15T11:39:29.755" v="534" actId="165"/>
          <ac:spMkLst>
            <pc:docMk/>
            <pc:sldMk cId="434158387" sldId="485"/>
            <ac:spMk id="268" creationId="{E456D1FC-F7CD-A64F-ADCF-E3C8AC43A757}"/>
          </ac:spMkLst>
        </pc:spChg>
        <pc:spChg chg="mod topLvl">
          <ac:chgData name="James Trimble (PGR)" userId="5ce39da7-de03-4a15-bd72-9f3d6ef98926" providerId="ADAL" clId="{47AD5701-601C-DE42-8ADE-F5F306427EA5}" dt="2020-12-15T11:39:29.755" v="534" actId="165"/>
          <ac:spMkLst>
            <pc:docMk/>
            <pc:sldMk cId="434158387" sldId="485"/>
            <ac:spMk id="269" creationId="{5F10FCA9-8184-A342-96D2-7584962EF5F0}"/>
          </ac:spMkLst>
        </pc:spChg>
        <pc:spChg chg="mod topLvl">
          <ac:chgData name="James Trimble (PGR)" userId="5ce39da7-de03-4a15-bd72-9f3d6ef98926" providerId="ADAL" clId="{47AD5701-601C-DE42-8ADE-F5F306427EA5}" dt="2020-12-15T11:40:26.621" v="546"/>
          <ac:spMkLst>
            <pc:docMk/>
            <pc:sldMk cId="434158387" sldId="485"/>
            <ac:spMk id="281" creationId="{12DBC319-1A67-A14B-9A02-86C9AA7DBD00}"/>
          </ac:spMkLst>
        </pc:spChg>
        <pc:spChg chg="mod topLvl">
          <ac:chgData name="James Trimble (PGR)" userId="5ce39da7-de03-4a15-bd72-9f3d6ef98926" providerId="ADAL" clId="{47AD5701-601C-DE42-8ADE-F5F306427EA5}" dt="2020-12-15T11:40:10.968" v="542"/>
          <ac:spMkLst>
            <pc:docMk/>
            <pc:sldMk cId="434158387" sldId="485"/>
            <ac:spMk id="282" creationId="{004C0495-64DA-764B-9B15-119E52129401}"/>
          </ac:spMkLst>
        </pc:spChg>
        <pc:spChg chg="mod topLvl">
          <ac:chgData name="James Trimble (PGR)" userId="5ce39da7-de03-4a15-bd72-9f3d6ef98926" providerId="ADAL" clId="{47AD5701-601C-DE42-8ADE-F5F306427EA5}" dt="2020-12-15T11:39:29.755" v="534" actId="165"/>
          <ac:spMkLst>
            <pc:docMk/>
            <pc:sldMk cId="434158387" sldId="485"/>
            <ac:spMk id="283" creationId="{6FFE24EC-A6C2-014D-8EF9-0A38D70768E5}"/>
          </ac:spMkLst>
        </pc:spChg>
        <pc:spChg chg="mod topLvl">
          <ac:chgData name="James Trimble (PGR)" userId="5ce39da7-de03-4a15-bd72-9f3d6ef98926" providerId="ADAL" clId="{47AD5701-601C-DE42-8ADE-F5F306427EA5}" dt="2020-12-15T11:39:43.190" v="537"/>
          <ac:spMkLst>
            <pc:docMk/>
            <pc:sldMk cId="434158387" sldId="485"/>
            <ac:spMk id="284" creationId="{78AB81F1-0292-EE49-A464-279AB2DF0B7A}"/>
          </ac:spMkLst>
        </pc:spChg>
        <pc:spChg chg="mod topLvl">
          <ac:chgData name="James Trimble (PGR)" userId="5ce39da7-de03-4a15-bd72-9f3d6ef98926" providerId="ADAL" clId="{47AD5701-601C-DE42-8ADE-F5F306427EA5}" dt="2020-12-15T11:40:10.968" v="542"/>
          <ac:spMkLst>
            <pc:docMk/>
            <pc:sldMk cId="434158387" sldId="485"/>
            <ac:spMk id="285" creationId="{F426EFEB-4E89-8D44-9C57-D5D0BB3CB6B3}"/>
          </ac:spMkLst>
        </pc:spChg>
        <pc:spChg chg="mod topLvl">
          <ac:chgData name="James Trimble (PGR)" userId="5ce39da7-de03-4a15-bd72-9f3d6ef98926" providerId="ADAL" clId="{47AD5701-601C-DE42-8ADE-F5F306427EA5}" dt="2020-12-15T11:39:29.755" v="534" actId="165"/>
          <ac:spMkLst>
            <pc:docMk/>
            <pc:sldMk cId="434158387" sldId="485"/>
            <ac:spMk id="287" creationId="{301B6A10-2C58-3143-A72B-8194E9D1CD86}"/>
          </ac:spMkLst>
        </pc:spChg>
        <pc:spChg chg="mod topLvl">
          <ac:chgData name="James Trimble (PGR)" userId="5ce39da7-de03-4a15-bd72-9f3d6ef98926" providerId="ADAL" clId="{47AD5701-601C-DE42-8ADE-F5F306427EA5}" dt="2020-12-15T11:39:29.755" v="534" actId="165"/>
          <ac:spMkLst>
            <pc:docMk/>
            <pc:sldMk cId="434158387" sldId="485"/>
            <ac:spMk id="288" creationId="{B33B2FA6-C441-CF44-B172-2698BE13523B}"/>
          </ac:spMkLst>
        </pc:spChg>
        <pc:spChg chg="mod topLvl">
          <ac:chgData name="James Trimble (PGR)" userId="5ce39da7-de03-4a15-bd72-9f3d6ef98926" providerId="ADAL" clId="{47AD5701-601C-DE42-8ADE-F5F306427EA5}" dt="2020-12-15T11:39:29.755" v="534" actId="165"/>
          <ac:spMkLst>
            <pc:docMk/>
            <pc:sldMk cId="434158387" sldId="485"/>
            <ac:spMk id="289" creationId="{E64E420E-ADCF-2E4E-8591-3380395F3479}"/>
          </ac:spMkLst>
        </pc:spChg>
        <pc:spChg chg="mod topLvl">
          <ac:chgData name="James Trimble (PGR)" userId="5ce39da7-de03-4a15-bd72-9f3d6ef98926" providerId="ADAL" clId="{47AD5701-601C-DE42-8ADE-F5F306427EA5}" dt="2020-12-15T11:39:29.755" v="534" actId="165"/>
          <ac:spMkLst>
            <pc:docMk/>
            <pc:sldMk cId="434158387" sldId="485"/>
            <ac:spMk id="290" creationId="{B6570EA6-2C9F-F342-B07F-67EF38EE53B9}"/>
          </ac:spMkLst>
        </pc:spChg>
        <pc:spChg chg="mod topLvl">
          <ac:chgData name="James Trimble (PGR)" userId="5ce39da7-de03-4a15-bd72-9f3d6ef98926" providerId="ADAL" clId="{47AD5701-601C-DE42-8ADE-F5F306427EA5}" dt="2020-12-15T11:40:00.262" v="539" actId="20577"/>
          <ac:spMkLst>
            <pc:docMk/>
            <pc:sldMk cId="434158387" sldId="485"/>
            <ac:spMk id="292" creationId="{D0D333C0-C5ED-7D4F-B6FF-44C3D4F244F7}"/>
          </ac:spMkLst>
        </pc:spChg>
        <pc:spChg chg="mod topLvl">
          <ac:chgData name="James Trimble (PGR)" userId="5ce39da7-de03-4a15-bd72-9f3d6ef98926" providerId="ADAL" clId="{47AD5701-601C-DE42-8ADE-F5F306427EA5}" dt="2020-12-15T11:40:02.509" v="540" actId="20577"/>
          <ac:spMkLst>
            <pc:docMk/>
            <pc:sldMk cId="434158387" sldId="485"/>
            <ac:spMk id="293" creationId="{BE6D39D6-2129-9747-AC0E-59BD691B6288}"/>
          </ac:spMkLst>
        </pc:spChg>
        <pc:spChg chg="mod topLvl">
          <ac:chgData name="James Trimble (PGR)" userId="5ce39da7-de03-4a15-bd72-9f3d6ef98926" providerId="ADAL" clId="{47AD5701-601C-DE42-8ADE-F5F306427EA5}" dt="2020-12-15T11:39:36.739" v="535" actId="165"/>
          <ac:spMkLst>
            <pc:docMk/>
            <pc:sldMk cId="434158387" sldId="485"/>
            <ac:spMk id="305" creationId="{1C2CE098-E041-0D4D-870B-B43490328D88}"/>
          </ac:spMkLst>
        </pc:spChg>
        <pc:spChg chg="mod topLvl">
          <ac:chgData name="James Trimble (PGR)" userId="5ce39da7-de03-4a15-bd72-9f3d6ef98926" providerId="ADAL" clId="{47AD5701-601C-DE42-8ADE-F5F306427EA5}" dt="2020-12-15T11:41:29.071" v="559"/>
          <ac:spMkLst>
            <pc:docMk/>
            <pc:sldMk cId="434158387" sldId="485"/>
            <ac:spMk id="306" creationId="{720BC1FA-0DCF-7D42-A4B9-0E04134AED21}"/>
          </ac:spMkLst>
        </pc:spChg>
        <pc:spChg chg="mod topLvl">
          <ac:chgData name="James Trimble (PGR)" userId="5ce39da7-de03-4a15-bd72-9f3d6ef98926" providerId="ADAL" clId="{47AD5701-601C-DE42-8ADE-F5F306427EA5}" dt="2020-12-15T11:39:36.739" v="535" actId="165"/>
          <ac:spMkLst>
            <pc:docMk/>
            <pc:sldMk cId="434158387" sldId="485"/>
            <ac:spMk id="307" creationId="{34AF1155-0151-A847-82BF-B9F2CFB8B193}"/>
          </ac:spMkLst>
        </pc:spChg>
        <pc:spChg chg="mod topLvl">
          <ac:chgData name="James Trimble (PGR)" userId="5ce39da7-de03-4a15-bd72-9f3d6ef98926" providerId="ADAL" clId="{47AD5701-601C-DE42-8ADE-F5F306427EA5}" dt="2020-12-15T11:41:29.071" v="559"/>
          <ac:spMkLst>
            <pc:docMk/>
            <pc:sldMk cId="434158387" sldId="485"/>
            <ac:spMk id="308" creationId="{9C97C0C1-2598-684A-95BA-B0045638D927}"/>
          </ac:spMkLst>
        </pc:spChg>
        <pc:spChg chg="mod topLvl">
          <ac:chgData name="James Trimble (PGR)" userId="5ce39da7-de03-4a15-bd72-9f3d6ef98926" providerId="ADAL" clId="{47AD5701-601C-DE42-8ADE-F5F306427EA5}" dt="2020-12-15T11:39:36.739" v="535" actId="165"/>
          <ac:spMkLst>
            <pc:docMk/>
            <pc:sldMk cId="434158387" sldId="485"/>
            <ac:spMk id="309" creationId="{BEC4F47E-D05B-2944-B6B4-7EE57EA24903}"/>
          </ac:spMkLst>
        </pc:spChg>
        <pc:spChg chg="mod topLvl">
          <ac:chgData name="James Trimble (PGR)" userId="5ce39da7-de03-4a15-bd72-9f3d6ef98926" providerId="ADAL" clId="{47AD5701-601C-DE42-8ADE-F5F306427EA5}" dt="2020-12-15T11:41:06.528" v="556"/>
          <ac:spMkLst>
            <pc:docMk/>
            <pc:sldMk cId="434158387" sldId="485"/>
            <ac:spMk id="311" creationId="{AC4A37BA-477A-2A44-A0CA-1678CC928A79}"/>
          </ac:spMkLst>
        </pc:spChg>
        <pc:spChg chg="mod topLvl">
          <ac:chgData name="James Trimble (PGR)" userId="5ce39da7-de03-4a15-bd72-9f3d6ef98926" providerId="ADAL" clId="{47AD5701-601C-DE42-8ADE-F5F306427EA5}" dt="2020-12-15T11:41:06.528" v="556"/>
          <ac:spMkLst>
            <pc:docMk/>
            <pc:sldMk cId="434158387" sldId="485"/>
            <ac:spMk id="312" creationId="{49B095C1-79B0-C34D-A22A-B5C38DD8DCC3}"/>
          </ac:spMkLst>
        </pc:spChg>
        <pc:spChg chg="mod topLvl">
          <ac:chgData name="James Trimble (PGR)" userId="5ce39da7-de03-4a15-bd72-9f3d6ef98926" providerId="ADAL" clId="{47AD5701-601C-DE42-8ADE-F5F306427EA5}" dt="2020-12-15T11:39:36.739" v="535" actId="165"/>
          <ac:spMkLst>
            <pc:docMk/>
            <pc:sldMk cId="434158387" sldId="485"/>
            <ac:spMk id="313" creationId="{4DCD392F-4BFE-7041-B819-FADA1B113924}"/>
          </ac:spMkLst>
        </pc:spChg>
        <pc:spChg chg="mod topLvl">
          <ac:chgData name="James Trimble (PGR)" userId="5ce39da7-de03-4a15-bd72-9f3d6ef98926" providerId="ADAL" clId="{47AD5701-601C-DE42-8ADE-F5F306427EA5}" dt="2020-12-15T11:40:52.855" v="552"/>
          <ac:spMkLst>
            <pc:docMk/>
            <pc:sldMk cId="434158387" sldId="485"/>
            <ac:spMk id="314" creationId="{8DDD790E-BB70-0946-9512-32BCFD1C9933}"/>
          </ac:spMkLst>
        </pc:spChg>
        <pc:spChg chg="add mod">
          <ac:chgData name="James Trimble (PGR)" userId="5ce39da7-de03-4a15-bd72-9f3d6ef98926" providerId="ADAL" clId="{47AD5701-601C-DE42-8ADE-F5F306427EA5}" dt="2020-12-15T13:18:34.978" v="2485" actId="1076"/>
          <ac:spMkLst>
            <pc:docMk/>
            <pc:sldMk cId="434158387" sldId="485"/>
            <ac:spMk id="315" creationId="{9921EB68-D1BB-F84E-AEC7-A06CF959154D}"/>
          </ac:spMkLst>
        </pc:spChg>
        <pc:spChg chg="add mod">
          <ac:chgData name="James Trimble (PGR)" userId="5ce39da7-de03-4a15-bd72-9f3d6ef98926" providerId="ADAL" clId="{47AD5701-601C-DE42-8ADE-F5F306427EA5}" dt="2020-12-15T13:22:27.644" v="2541" actId="20577"/>
          <ac:spMkLst>
            <pc:docMk/>
            <pc:sldMk cId="434158387" sldId="485"/>
            <ac:spMk id="316" creationId="{CBE94541-5380-A549-A1C2-E2BC69D2F6AC}"/>
          </ac:spMkLst>
        </pc:spChg>
        <pc:grpChg chg="add del mod">
          <ac:chgData name="James Trimble (PGR)" userId="5ce39da7-de03-4a15-bd72-9f3d6ef98926" providerId="ADAL" clId="{47AD5701-601C-DE42-8ADE-F5F306427EA5}" dt="2020-12-15T11:37:07.836" v="496" actId="478"/>
          <ac:grpSpMkLst>
            <pc:docMk/>
            <pc:sldMk cId="434158387" sldId="485"/>
            <ac:grpSpMk id="12" creationId="{88EFDBCC-AC9C-074B-8097-E8BE157B9B88}"/>
          </ac:grpSpMkLst>
        </pc:grpChg>
        <pc:grpChg chg="add del mod">
          <ac:chgData name="James Trimble (PGR)" userId="5ce39da7-de03-4a15-bd72-9f3d6ef98926" providerId="ADAL" clId="{47AD5701-601C-DE42-8ADE-F5F306427EA5}" dt="2020-12-15T11:37:07.836" v="496" actId="478"/>
          <ac:grpSpMkLst>
            <pc:docMk/>
            <pc:sldMk cId="434158387" sldId="485"/>
            <ac:grpSpMk id="13" creationId="{0A032697-DFAC-2644-84BD-CB4328B39C59}"/>
          </ac:grpSpMkLst>
        </pc:grpChg>
        <pc:grpChg chg="add del mod">
          <ac:chgData name="James Trimble (PGR)" userId="5ce39da7-de03-4a15-bd72-9f3d6ef98926" providerId="ADAL" clId="{47AD5701-601C-DE42-8ADE-F5F306427EA5}" dt="2020-12-15T11:37:07.836" v="496" actId="478"/>
          <ac:grpSpMkLst>
            <pc:docMk/>
            <pc:sldMk cId="434158387" sldId="485"/>
            <ac:grpSpMk id="14" creationId="{F514CF71-F5D0-D34C-9F13-F134468D1743}"/>
          </ac:grpSpMkLst>
        </pc:grpChg>
        <pc:grpChg chg="add mod">
          <ac:chgData name="James Trimble (PGR)" userId="5ce39da7-de03-4a15-bd72-9f3d6ef98926" providerId="ADAL" clId="{47AD5701-601C-DE42-8ADE-F5F306427EA5}" dt="2020-12-15T11:34:56.232" v="458" actId="1076"/>
          <ac:grpSpMkLst>
            <pc:docMk/>
            <pc:sldMk cId="434158387" sldId="485"/>
            <ac:grpSpMk id="15" creationId="{284167C1-3EE8-D14B-BAC5-7E878448F0A0}"/>
          </ac:grpSpMkLst>
        </pc:grpChg>
        <pc:grpChg chg="add mod">
          <ac:chgData name="James Trimble (PGR)" userId="5ce39da7-de03-4a15-bd72-9f3d6ef98926" providerId="ADAL" clId="{47AD5701-601C-DE42-8ADE-F5F306427EA5}" dt="2020-12-15T11:34:43.715" v="455" actId="1035"/>
          <ac:grpSpMkLst>
            <pc:docMk/>
            <pc:sldMk cId="434158387" sldId="485"/>
            <ac:grpSpMk id="16" creationId="{07964D7D-B886-6B45-92B7-6644309E95DC}"/>
          </ac:grpSpMkLst>
        </pc:grpChg>
        <pc:grpChg chg="add mod">
          <ac:chgData name="James Trimble (PGR)" userId="5ce39da7-de03-4a15-bd72-9f3d6ef98926" providerId="ADAL" clId="{47AD5701-601C-DE42-8ADE-F5F306427EA5}" dt="2020-12-15T13:20:11.540" v="2500" actId="1076"/>
          <ac:grpSpMkLst>
            <pc:docMk/>
            <pc:sldMk cId="434158387" sldId="485"/>
            <ac:grpSpMk id="17" creationId="{864AE7FE-A800-2A4D-8A4C-F7DE55D3D8FB}"/>
          </ac:grpSpMkLst>
        </pc:grpChg>
        <pc:grpChg chg="add">
          <ac:chgData name="James Trimble (PGR)" userId="5ce39da7-de03-4a15-bd72-9f3d6ef98926" providerId="ADAL" clId="{47AD5701-601C-DE42-8ADE-F5F306427EA5}" dt="2020-12-15T13:19:58.117" v="2497" actId="164"/>
          <ac:grpSpMkLst>
            <pc:docMk/>
            <pc:sldMk cId="434158387" sldId="485"/>
            <ac:grpSpMk id="20" creationId="{39EC0620-F026-7B4D-B272-61881D5C79E4}"/>
          </ac:grpSpMkLst>
        </pc:grpChg>
        <pc:grpChg chg="del mod">
          <ac:chgData name="James Trimble (PGR)" userId="5ce39da7-de03-4a15-bd72-9f3d6ef98926" providerId="ADAL" clId="{47AD5701-601C-DE42-8ADE-F5F306427EA5}" dt="2020-12-15T11:29:22.071" v="408" actId="478"/>
          <ac:grpSpMkLst>
            <pc:docMk/>
            <pc:sldMk cId="434158387" sldId="485"/>
            <ac:grpSpMk id="23" creationId="{C44A40AB-644B-4540-A228-BA7C87981784}"/>
          </ac:grpSpMkLst>
        </pc:grpChg>
        <pc:grpChg chg="del mod">
          <ac:chgData name="James Trimble (PGR)" userId="5ce39da7-de03-4a15-bd72-9f3d6ef98926" providerId="ADAL" clId="{47AD5701-601C-DE42-8ADE-F5F306427EA5}" dt="2020-12-15T11:27:55.857" v="394" actId="165"/>
          <ac:grpSpMkLst>
            <pc:docMk/>
            <pc:sldMk cId="434158387" sldId="485"/>
            <ac:grpSpMk id="24" creationId="{0307A45D-BDD5-B34F-9AFA-F7C33A792D62}"/>
          </ac:grpSpMkLst>
        </pc:grpChg>
        <pc:grpChg chg="del mod">
          <ac:chgData name="James Trimble (PGR)" userId="5ce39da7-de03-4a15-bd72-9f3d6ef98926" providerId="ADAL" clId="{47AD5701-601C-DE42-8ADE-F5F306427EA5}" dt="2020-12-15T12:40:51.793" v="2134" actId="478"/>
          <ac:grpSpMkLst>
            <pc:docMk/>
            <pc:sldMk cId="434158387" sldId="485"/>
            <ac:grpSpMk id="25" creationId="{F2763B0E-AF89-354C-B811-8DAD4D2BA35B}"/>
          </ac:grpSpMkLst>
        </pc:grpChg>
        <pc:grpChg chg="add del mod">
          <ac:chgData name="James Trimble (PGR)" userId="5ce39da7-de03-4a15-bd72-9f3d6ef98926" providerId="ADAL" clId="{47AD5701-601C-DE42-8ADE-F5F306427EA5}" dt="2020-12-15T11:39:29.755" v="534" actId="165"/>
          <ac:grpSpMkLst>
            <pc:docMk/>
            <pc:sldMk cId="434158387" sldId="485"/>
            <ac:grpSpMk id="267" creationId="{56DA479A-A943-814D-8109-189A2B9AF4FD}"/>
          </ac:grpSpMkLst>
        </pc:grpChg>
        <pc:grpChg chg="add del mod">
          <ac:chgData name="James Trimble (PGR)" userId="5ce39da7-de03-4a15-bd72-9f3d6ef98926" providerId="ADAL" clId="{47AD5701-601C-DE42-8ADE-F5F306427EA5}" dt="2020-12-15T11:39:36.739" v="535" actId="165"/>
          <ac:grpSpMkLst>
            <pc:docMk/>
            <pc:sldMk cId="434158387" sldId="485"/>
            <ac:grpSpMk id="291" creationId="{A7688764-252C-C549-880B-D23913D0F108}"/>
          </ac:grpSpMkLst>
        </pc:grpChg>
        <pc:picChg chg="add del mod">
          <ac:chgData name="James Trimble (PGR)" userId="5ce39da7-de03-4a15-bd72-9f3d6ef98926" providerId="ADAL" clId="{47AD5701-601C-DE42-8ADE-F5F306427EA5}" dt="2020-12-16T21:02:52.975" v="4216"/>
          <ac:picMkLst>
            <pc:docMk/>
            <pc:sldMk cId="434158387" sldId="485"/>
            <ac:picMk id="3" creationId="{D21AA001-9251-DC42-89C1-D4839F80FD64}"/>
          </ac:picMkLst>
        </pc:picChg>
        <pc:picChg chg="add mod">
          <ac:chgData name="James Trimble (PGR)" userId="5ce39da7-de03-4a15-bd72-9f3d6ef98926" providerId="ADAL" clId="{47AD5701-601C-DE42-8ADE-F5F306427EA5}" dt="2020-12-16T21:39:52.251" v="4235"/>
          <ac:picMkLst>
            <pc:docMk/>
            <pc:sldMk cId="434158387" sldId="485"/>
            <ac:picMk id="6" creationId="{EC482F06-8746-984B-B9B9-178416C5BEA0}"/>
          </ac:picMkLst>
        </pc:picChg>
        <pc:cxnChg chg="mod">
          <ac:chgData name="James Trimble (PGR)" userId="5ce39da7-de03-4a15-bd72-9f3d6ef98926" providerId="ADAL" clId="{47AD5701-601C-DE42-8ADE-F5F306427EA5}" dt="2020-12-15T11:34:47.266" v="457" actId="1035"/>
          <ac:cxnSpMkLst>
            <pc:docMk/>
            <pc:sldMk cId="434158387" sldId="485"/>
            <ac:cxnSpMk id="18" creationId="{0BEF2CD0-7B84-2A4E-A071-427494954A2A}"/>
          </ac:cxnSpMkLst>
        </pc:cxnChg>
        <pc:cxnChg chg="mod">
          <ac:chgData name="James Trimble (PGR)" userId="5ce39da7-de03-4a15-bd72-9f3d6ef98926" providerId="ADAL" clId="{47AD5701-601C-DE42-8ADE-F5F306427EA5}" dt="2020-12-15T13:15:40.234" v="2445" actId="1076"/>
          <ac:cxnSpMkLst>
            <pc:docMk/>
            <pc:sldMk cId="434158387" sldId="485"/>
            <ac:cxnSpMk id="35" creationId="{8BC5E667-72C1-C140-B27F-98D731B9DF9D}"/>
          </ac:cxnSpMkLst>
        </pc:cxnChg>
        <pc:cxnChg chg="mod">
          <ac:chgData name="James Trimble (PGR)" userId="5ce39da7-de03-4a15-bd72-9f3d6ef98926" providerId="ADAL" clId="{47AD5701-601C-DE42-8ADE-F5F306427EA5}" dt="2020-12-15T13:15:40.234" v="2445" actId="1076"/>
          <ac:cxnSpMkLst>
            <pc:docMk/>
            <pc:sldMk cId="434158387" sldId="485"/>
            <ac:cxnSpMk id="36" creationId="{18674CAF-EBC9-FC40-B563-1148CEF20922}"/>
          </ac:cxnSpMkLst>
        </pc:cxnChg>
        <pc:cxnChg chg="mod">
          <ac:chgData name="James Trimble (PGR)" userId="5ce39da7-de03-4a15-bd72-9f3d6ef98926" providerId="ADAL" clId="{47AD5701-601C-DE42-8ADE-F5F306427EA5}" dt="2020-12-15T13:15:40.234" v="2445" actId="1076"/>
          <ac:cxnSpMkLst>
            <pc:docMk/>
            <pc:sldMk cId="434158387" sldId="485"/>
            <ac:cxnSpMk id="37" creationId="{15F4D736-856A-374D-8F16-A625EB1ABCA4}"/>
          </ac:cxnSpMkLst>
        </pc:cxnChg>
        <pc:cxnChg chg="mod">
          <ac:chgData name="James Trimble (PGR)" userId="5ce39da7-de03-4a15-bd72-9f3d6ef98926" providerId="ADAL" clId="{47AD5701-601C-DE42-8ADE-F5F306427EA5}" dt="2020-12-15T13:15:40.234" v="2445" actId="1076"/>
          <ac:cxnSpMkLst>
            <pc:docMk/>
            <pc:sldMk cId="434158387" sldId="485"/>
            <ac:cxnSpMk id="39" creationId="{20BF9B3D-E92D-1F42-A673-F798F8012883}"/>
          </ac:cxnSpMkLst>
        </pc:cxnChg>
        <pc:cxnChg chg="mod">
          <ac:chgData name="James Trimble (PGR)" userId="5ce39da7-de03-4a15-bd72-9f3d6ef98926" providerId="ADAL" clId="{47AD5701-601C-DE42-8ADE-F5F306427EA5}" dt="2020-12-15T13:15:40.234" v="2445" actId="1076"/>
          <ac:cxnSpMkLst>
            <pc:docMk/>
            <pc:sldMk cId="434158387" sldId="485"/>
            <ac:cxnSpMk id="40" creationId="{9E371356-D922-DC43-9954-4DB162CC1F55}"/>
          </ac:cxnSpMkLst>
        </pc:cxnChg>
        <pc:cxnChg chg="mod">
          <ac:chgData name="James Trimble (PGR)" userId="5ce39da7-de03-4a15-bd72-9f3d6ef98926" providerId="ADAL" clId="{47AD5701-601C-DE42-8ADE-F5F306427EA5}" dt="2020-12-15T13:15:40.234" v="2445" actId="1076"/>
          <ac:cxnSpMkLst>
            <pc:docMk/>
            <pc:sldMk cId="434158387" sldId="485"/>
            <ac:cxnSpMk id="41" creationId="{5EC618EB-B822-3F45-A8C1-3A1F2CD8C05A}"/>
          </ac:cxnSpMkLst>
        </pc:cxnChg>
        <pc:cxnChg chg="mod">
          <ac:chgData name="James Trimble (PGR)" userId="5ce39da7-de03-4a15-bd72-9f3d6ef98926" providerId="ADAL" clId="{47AD5701-601C-DE42-8ADE-F5F306427EA5}" dt="2020-12-15T13:15:40.234" v="2445" actId="1076"/>
          <ac:cxnSpMkLst>
            <pc:docMk/>
            <pc:sldMk cId="434158387" sldId="485"/>
            <ac:cxnSpMk id="42" creationId="{AE9FF0BD-4F60-834D-BBED-8144FC164CB7}"/>
          </ac:cxnSpMkLst>
        </pc:cxnChg>
        <pc:cxnChg chg="mod">
          <ac:chgData name="James Trimble (PGR)" userId="5ce39da7-de03-4a15-bd72-9f3d6ef98926" providerId="ADAL" clId="{47AD5701-601C-DE42-8ADE-F5F306427EA5}" dt="2020-12-15T13:15:40.234" v="2445" actId="1076"/>
          <ac:cxnSpMkLst>
            <pc:docMk/>
            <pc:sldMk cId="434158387" sldId="485"/>
            <ac:cxnSpMk id="43" creationId="{C8B7E6F0-463D-FE45-B76A-89DAE50FCD10}"/>
          </ac:cxnSpMkLst>
        </pc:cxnChg>
        <pc:cxnChg chg="mod">
          <ac:chgData name="James Trimble (PGR)" userId="5ce39da7-de03-4a15-bd72-9f3d6ef98926" providerId="ADAL" clId="{47AD5701-601C-DE42-8ADE-F5F306427EA5}" dt="2020-12-15T13:15:40.234" v="2445" actId="1076"/>
          <ac:cxnSpMkLst>
            <pc:docMk/>
            <pc:sldMk cId="434158387" sldId="485"/>
            <ac:cxnSpMk id="44" creationId="{AEE8318A-8893-D242-8FB4-289735734910}"/>
          </ac:cxnSpMkLst>
        </pc:cxnChg>
        <pc:cxnChg chg="mod">
          <ac:chgData name="James Trimble (PGR)" userId="5ce39da7-de03-4a15-bd72-9f3d6ef98926" providerId="ADAL" clId="{47AD5701-601C-DE42-8ADE-F5F306427EA5}" dt="2020-12-15T13:15:40.234" v="2445" actId="1076"/>
          <ac:cxnSpMkLst>
            <pc:docMk/>
            <pc:sldMk cId="434158387" sldId="485"/>
            <ac:cxnSpMk id="45" creationId="{B85A5152-72B9-6E48-91C7-2BF6538779EE}"/>
          </ac:cxnSpMkLst>
        </pc:cxnChg>
        <pc:cxnChg chg="mod">
          <ac:chgData name="James Trimble (PGR)" userId="5ce39da7-de03-4a15-bd72-9f3d6ef98926" providerId="ADAL" clId="{47AD5701-601C-DE42-8ADE-F5F306427EA5}" dt="2020-12-15T13:15:40.234" v="2445" actId="1076"/>
          <ac:cxnSpMkLst>
            <pc:docMk/>
            <pc:sldMk cId="434158387" sldId="485"/>
            <ac:cxnSpMk id="46" creationId="{8F1010A3-ADBE-0049-A0E7-89777D3EA7C3}"/>
          </ac:cxnSpMkLst>
        </pc:cxnChg>
        <pc:cxnChg chg="mod">
          <ac:chgData name="James Trimble (PGR)" userId="5ce39da7-de03-4a15-bd72-9f3d6ef98926" providerId="ADAL" clId="{47AD5701-601C-DE42-8ADE-F5F306427EA5}" dt="2020-12-15T13:15:40.234" v="2445" actId="1076"/>
          <ac:cxnSpMkLst>
            <pc:docMk/>
            <pc:sldMk cId="434158387" sldId="485"/>
            <ac:cxnSpMk id="52" creationId="{4DD51D43-0CB5-1E4E-AA7A-1F77E8B7921A}"/>
          </ac:cxnSpMkLst>
        </pc:cxnChg>
        <pc:cxnChg chg="mod">
          <ac:chgData name="James Trimble (PGR)" userId="5ce39da7-de03-4a15-bd72-9f3d6ef98926" providerId="ADAL" clId="{47AD5701-601C-DE42-8ADE-F5F306427EA5}" dt="2020-12-15T11:23:06.469" v="353" actId="1036"/>
          <ac:cxnSpMkLst>
            <pc:docMk/>
            <pc:sldMk cId="434158387" sldId="485"/>
            <ac:cxnSpMk id="104" creationId="{62C949F5-E48D-6C4F-A6E1-09F46E5563E1}"/>
          </ac:cxnSpMkLst>
        </pc:cxnChg>
        <pc:cxnChg chg="mod">
          <ac:chgData name="James Trimble (PGR)" userId="5ce39da7-de03-4a15-bd72-9f3d6ef98926" providerId="ADAL" clId="{47AD5701-601C-DE42-8ADE-F5F306427EA5}" dt="2020-12-15T11:23:06.469" v="353" actId="1036"/>
          <ac:cxnSpMkLst>
            <pc:docMk/>
            <pc:sldMk cId="434158387" sldId="485"/>
            <ac:cxnSpMk id="105" creationId="{66533461-56C4-BD41-B2E0-40B6DCA5B0DD}"/>
          </ac:cxnSpMkLst>
        </pc:cxnChg>
        <pc:cxnChg chg="mod">
          <ac:chgData name="James Trimble (PGR)" userId="5ce39da7-de03-4a15-bd72-9f3d6ef98926" providerId="ADAL" clId="{47AD5701-601C-DE42-8ADE-F5F306427EA5}" dt="2020-12-15T11:23:06.469" v="353" actId="1036"/>
          <ac:cxnSpMkLst>
            <pc:docMk/>
            <pc:sldMk cId="434158387" sldId="485"/>
            <ac:cxnSpMk id="107" creationId="{4C9D9B33-AF56-9242-AAC5-5339E4B7BCCC}"/>
          </ac:cxnSpMkLst>
        </pc:cxnChg>
        <pc:cxnChg chg="mod">
          <ac:chgData name="James Trimble (PGR)" userId="5ce39da7-de03-4a15-bd72-9f3d6ef98926" providerId="ADAL" clId="{47AD5701-601C-DE42-8ADE-F5F306427EA5}" dt="2020-12-15T11:23:06.469" v="353" actId="1036"/>
          <ac:cxnSpMkLst>
            <pc:docMk/>
            <pc:sldMk cId="434158387" sldId="485"/>
            <ac:cxnSpMk id="109" creationId="{11C0C1A0-DFC8-FB4F-A076-DC895CA2EBC2}"/>
          </ac:cxnSpMkLst>
        </pc:cxnChg>
        <pc:cxnChg chg="mod">
          <ac:chgData name="James Trimble (PGR)" userId="5ce39da7-de03-4a15-bd72-9f3d6ef98926" providerId="ADAL" clId="{47AD5701-601C-DE42-8ADE-F5F306427EA5}" dt="2020-12-15T11:23:06.469" v="353" actId="1036"/>
          <ac:cxnSpMkLst>
            <pc:docMk/>
            <pc:sldMk cId="434158387" sldId="485"/>
            <ac:cxnSpMk id="119" creationId="{8EE53849-AC16-F342-9BBA-D6B7ED090545}"/>
          </ac:cxnSpMkLst>
        </pc:cxnChg>
        <pc:cxnChg chg="mod">
          <ac:chgData name="James Trimble (PGR)" userId="5ce39da7-de03-4a15-bd72-9f3d6ef98926" providerId="ADAL" clId="{47AD5701-601C-DE42-8ADE-F5F306427EA5}" dt="2020-12-15T11:25:40.684" v="376" actId="108"/>
          <ac:cxnSpMkLst>
            <pc:docMk/>
            <pc:sldMk cId="434158387" sldId="485"/>
            <ac:cxnSpMk id="120" creationId="{C6A932EC-B80E-CA4B-ABDC-C1A2F45EDCCC}"/>
          </ac:cxnSpMkLst>
        </pc:cxnChg>
        <pc:cxnChg chg="mod">
          <ac:chgData name="James Trimble (PGR)" userId="5ce39da7-de03-4a15-bd72-9f3d6ef98926" providerId="ADAL" clId="{47AD5701-601C-DE42-8ADE-F5F306427EA5}" dt="2020-12-15T11:23:06.469" v="353" actId="1036"/>
          <ac:cxnSpMkLst>
            <pc:docMk/>
            <pc:sldMk cId="434158387" sldId="485"/>
            <ac:cxnSpMk id="121" creationId="{1045999C-9297-1445-AC0C-8D42643A6676}"/>
          </ac:cxnSpMkLst>
        </pc:cxnChg>
        <pc:cxnChg chg="mod">
          <ac:chgData name="James Trimble (PGR)" userId="5ce39da7-de03-4a15-bd72-9f3d6ef98926" providerId="ADAL" clId="{47AD5701-601C-DE42-8ADE-F5F306427EA5}" dt="2020-12-15T11:25:13.826" v="369" actId="108"/>
          <ac:cxnSpMkLst>
            <pc:docMk/>
            <pc:sldMk cId="434158387" sldId="485"/>
            <ac:cxnSpMk id="123" creationId="{D0649C64-FC98-1947-ADE1-F4B173DE5A3E}"/>
          </ac:cxnSpMkLst>
        </pc:cxnChg>
        <pc:cxnChg chg="mod">
          <ac:chgData name="James Trimble (PGR)" userId="5ce39da7-de03-4a15-bd72-9f3d6ef98926" providerId="ADAL" clId="{47AD5701-601C-DE42-8ADE-F5F306427EA5}" dt="2020-12-15T11:25:13.826" v="369" actId="108"/>
          <ac:cxnSpMkLst>
            <pc:docMk/>
            <pc:sldMk cId="434158387" sldId="485"/>
            <ac:cxnSpMk id="124" creationId="{7F532D25-7A09-5941-901E-EFD89FD16A82}"/>
          </ac:cxnSpMkLst>
        </pc:cxnChg>
        <pc:cxnChg chg="mod">
          <ac:chgData name="James Trimble (PGR)" userId="5ce39da7-de03-4a15-bd72-9f3d6ef98926" providerId="ADAL" clId="{47AD5701-601C-DE42-8ADE-F5F306427EA5}" dt="2020-12-15T11:23:06.469" v="353" actId="1036"/>
          <ac:cxnSpMkLst>
            <pc:docMk/>
            <pc:sldMk cId="434158387" sldId="485"/>
            <ac:cxnSpMk id="125" creationId="{2CEA1451-C3DB-574F-97E5-CB8144BFD377}"/>
          </ac:cxnSpMkLst>
        </pc:cxnChg>
        <pc:cxnChg chg="mod">
          <ac:chgData name="James Trimble (PGR)" userId="5ce39da7-de03-4a15-bd72-9f3d6ef98926" providerId="ADAL" clId="{47AD5701-601C-DE42-8ADE-F5F306427EA5}" dt="2020-12-15T11:23:06.469" v="353" actId="1036"/>
          <ac:cxnSpMkLst>
            <pc:docMk/>
            <pc:sldMk cId="434158387" sldId="485"/>
            <ac:cxnSpMk id="127" creationId="{AED01918-5E1C-A14A-8338-A4B54F6076EF}"/>
          </ac:cxnSpMkLst>
        </pc:cxnChg>
        <pc:cxnChg chg="mod topLvl">
          <ac:chgData name="James Trimble (PGR)" userId="5ce39da7-de03-4a15-bd72-9f3d6ef98926" providerId="ADAL" clId="{47AD5701-601C-DE42-8ADE-F5F306427EA5}" dt="2020-12-15T11:37:07.836" v="496" actId="478"/>
          <ac:cxnSpMkLst>
            <pc:docMk/>
            <pc:sldMk cId="434158387" sldId="485"/>
            <ac:cxnSpMk id="128" creationId="{CBBC0014-F842-3842-A286-4ECBC1EC89A1}"/>
          </ac:cxnSpMkLst>
        </pc:cxnChg>
        <pc:cxnChg chg="mod">
          <ac:chgData name="James Trimble (PGR)" userId="5ce39da7-de03-4a15-bd72-9f3d6ef98926" providerId="ADAL" clId="{47AD5701-601C-DE42-8ADE-F5F306427EA5}" dt="2020-12-15T11:29:22.071" v="408" actId="478"/>
          <ac:cxnSpMkLst>
            <pc:docMk/>
            <pc:sldMk cId="434158387" sldId="485"/>
            <ac:cxnSpMk id="133" creationId="{93507F14-55AF-9C45-8C22-ACBC2F7021EB}"/>
          </ac:cxnSpMkLst>
        </pc:cxnChg>
        <pc:cxnChg chg="mod">
          <ac:chgData name="James Trimble (PGR)" userId="5ce39da7-de03-4a15-bd72-9f3d6ef98926" providerId="ADAL" clId="{47AD5701-601C-DE42-8ADE-F5F306427EA5}" dt="2020-12-15T11:29:22.071" v="408" actId="478"/>
          <ac:cxnSpMkLst>
            <pc:docMk/>
            <pc:sldMk cId="434158387" sldId="485"/>
            <ac:cxnSpMk id="134" creationId="{50D3AD5B-E717-964A-8565-93F13F08163F}"/>
          </ac:cxnSpMkLst>
        </pc:cxnChg>
        <pc:cxnChg chg="mod">
          <ac:chgData name="James Trimble (PGR)" userId="5ce39da7-de03-4a15-bd72-9f3d6ef98926" providerId="ADAL" clId="{47AD5701-601C-DE42-8ADE-F5F306427EA5}" dt="2020-12-15T11:29:22.071" v="408" actId="478"/>
          <ac:cxnSpMkLst>
            <pc:docMk/>
            <pc:sldMk cId="434158387" sldId="485"/>
            <ac:cxnSpMk id="139" creationId="{B0B473FB-3B93-4D42-BCA1-B356BEB99412}"/>
          </ac:cxnSpMkLst>
        </pc:cxnChg>
        <pc:cxnChg chg="mod">
          <ac:chgData name="James Trimble (PGR)" userId="5ce39da7-de03-4a15-bd72-9f3d6ef98926" providerId="ADAL" clId="{47AD5701-601C-DE42-8ADE-F5F306427EA5}" dt="2020-12-15T11:29:22.071" v="408" actId="478"/>
          <ac:cxnSpMkLst>
            <pc:docMk/>
            <pc:sldMk cId="434158387" sldId="485"/>
            <ac:cxnSpMk id="141" creationId="{19829098-C818-4745-99A9-05F10BE0CC1C}"/>
          </ac:cxnSpMkLst>
        </pc:cxnChg>
        <pc:cxnChg chg="del topLvl">
          <ac:chgData name="James Trimble (PGR)" userId="5ce39da7-de03-4a15-bd72-9f3d6ef98926" providerId="ADAL" clId="{47AD5701-601C-DE42-8ADE-F5F306427EA5}" dt="2020-12-15T11:28:02.443" v="396" actId="478"/>
          <ac:cxnSpMkLst>
            <pc:docMk/>
            <pc:sldMk cId="434158387" sldId="485"/>
            <ac:cxnSpMk id="142" creationId="{04F5437C-600E-A64F-AB53-EF331E234ABC}"/>
          </ac:cxnSpMkLst>
        </pc:cxnChg>
        <pc:cxnChg chg="add mod">
          <ac:chgData name="James Trimble (PGR)" userId="5ce39da7-de03-4a15-bd72-9f3d6ef98926" providerId="ADAL" clId="{47AD5701-601C-DE42-8ADE-F5F306427EA5}" dt="2020-12-15T11:32:36.224" v="445" actId="1036"/>
          <ac:cxnSpMkLst>
            <pc:docMk/>
            <pc:sldMk cId="434158387" sldId="485"/>
            <ac:cxnSpMk id="144" creationId="{193D6F89-2E18-4841-BC72-36D5D40B78B6}"/>
          </ac:cxnSpMkLst>
        </pc:cxnChg>
        <pc:cxnChg chg="add mod">
          <ac:chgData name="James Trimble (PGR)" userId="5ce39da7-de03-4a15-bd72-9f3d6ef98926" providerId="ADAL" clId="{47AD5701-601C-DE42-8ADE-F5F306427EA5}" dt="2020-12-15T11:32:36.224" v="445" actId="1036"/>
          <ac:cxnSpMkLst>
            <pc:docMk/>
            <pc:sldMk cId="434158387" sldId="485"/>
            <ac:cxnSpMk id="145" creationId="{CFCFCEE3-C455-A04D-B5AC-0D6C1ADDA7E9}"/>
          </ac:cxnSpMkLst>
        </pc:cxnChg>
        <pc:cxnChg chg="add mod">
          <ac:chgData name="James Trimble (PGR)" userId="5ce39da7-de03-4a15-bd72-9f3d6ef98926" providerId="ADAL" clId="{47AD5701-601C-DE42-8ADE-F5F306427EA5}" dt="2020-12-15T11:32:36.224" v="445" actId="1036"/>
          <ac:cxnSpMkLst>
            <pc:docMk/>
            <pc:sldMk cId="434158387" sldId="485"/>
            <ac:cxnSpMk id="146" creationId="{228C62EB-ED97-5540-A77C-F73EFD624FE4}"/>
          </ac:cxnSpMkLst>
        </pc:cxnChg>
        <pc:cxnChg chg="add mod">
          <ac:chgData name="James Trimble (PGR)" userId="5ce39da7-de03-4a15-bd72-9f3d6ef98926" providerId="ADAL" clId="{47AD5701-601C-DE42-8ADE-F5F306427EA5}" dt="2020-12-15T11:32:36.224" v="445" actId="1036"/>
          <ac:cxnSpMkLst>
            <pc:docMk/>
            <pc:sldMk cId="434158387" sldId="485"/>
            <ac:cxnSpMk id="147" creationId="{55441C61-307B-534D-BF1C-4B916F08F184}"/>
          </ac:cxnSpMkLst>
        </pc:cxnChg>
        <pc:cxnChg chg="add mod">
          <ac:chgData name="James Trimble (PGR)" userId="5ce39da7-de03-4a15-bd72-9f3d6ef98926" providerId="ADAL" clId="{47AD5701-601C-DE42-8ADE-F5F306427EA5}" dt="2020-12-15T11:32:36.224" v="445" actId="1036"/>
          <ac:cxnSpMkLst>
            <pc:docMk/>
            <pc:sldMk cId="434158387" sldId="485"/>
            <ac:cxnSpMk id="148" creationId="{5730B42F-A017-0848-B4A2-0B77767F8A6B}"/>
          </ac:cxnSpMkLst>
        </pc:cxnChg>
        <pc:cxnChg chg="mod">
          <ac:chgData name="James Trimble (PGR)" userId="5ce39da7-de03-4a15-bd72-9f3d6ef98926" providerId="ADAL" clId="{47AD5701-601C-DE42-8ADE-F5F306427EA5}" dt="2020-12-15T11:23:06.469" v="353" actId="1036"/>
          <ac:cxnSpMkLst>
            <pc:docMk/>
            <pc:sldMk cId="434158387" sldId="485"/>
            <ac:cxnSpMk id="152" creationId="{6F6DC192-CB2A-8741-957D-3C9B6E5F04DB}"/>
          </ac:cxnSpMkLst>
        </pc:cxnChg>
        <pc:cxnChg chg="add mod">
          <ac:chgData name="James Trimble (PGR)" userId="5ce39da7-de03-4a15-bd72-9f3d6ef98926" providerId="ADAL" clId="{47AD5701-601C-DE42-8ADE-F5F306427EA5}" dt="2020-12-15T11:32:36.224" v="445" actId="1036"/>
          <ac:cxnSpMkLst>
            <pc:docMk/>
            <pc:sldMk cId="434158387" sldId="485"/>
            <ac:cxnSpMk id="168" creationId="{DC8D6375-4EA6-684E-9FD7-BC69746CA07B}"/>
          </ac:cxnSpMkLst>
        </pc:cxnChg>
        <pc:cxnChg chg="add mod">
          <ac:chgData name="James Trimble (PGR)" userId="5ce39da7-de03-4a15-bd72-9f3d6ef98926" providerId="ADAL" clId="{47AD5701-601C-DE42-8ADE-F5F306427EA5}" dt="2020-12-15T11:32:36.224" v="445" actId="1036"/>
          <ac:cxnSpMkLst>
            <pc:docMk/>
            <pc:sldMk cId="434158387" sldId="485"/>
            <ac:cxnSpMk id="169" creationId="{4BBA5042-6A37-4149-8AD8-6886252911DE}"/>
          </ac:cxnSpMkLst>
        </pc:cxnChg>
        <pc:cxnChg chg="add mod">
          <ac:chgData name="James Trimble (PGR)" userId="5ce39da7-de03-4a15-bd72-9f3d6ef98926" providerId="ADAL" clId="{47AD5701-601C-DE42-8ADE-F5F306427EA5}" dt="2020-12-15T11:32:36.224" v="445" actId="1036"/>
          <ac:cxnSpMkLst>
            <pc:docMk/>
            <pc:sldMk cId="434158387" sldId="485"/>
            <ac:cxnSpMk id="170" creationId="{8B468A93-34BA-5F4A-8021-54D197CFC087}"/>
          </ac:cxnSpMkLst>
        </pc:cxnChg>
        <pc:cxnChg chg="add mod">
          <ac:chgData name="James Trimble (PGR)" userId="5ce39da7-de03-4a15-bd72-9f3d6ef98926" providerId="ADAL" clId="{47AD5701-601C-DE42-8ADE-F5F306427EA5}" dt="2020-12-15T11:32:36.224" v="445" actId="1036"/>
          <ac:cxnSpMkLst>
            <pc:docMk/>
            <pc:sldMk cId="434158387" sldId="485"/>
            <ac:cxnSpMk id="171" creationId="{8B8FB1CF-2A5D-3345-81E4-6DCCCF0C4F5D}"/>
          </ac:cxnSpMkLst>
        </pc:cxnChg>
        <pc:cxnChg chg="add mod">
          <ac:chgData name="James Trimble (PGR)" userId="5ce39da7-de03-4a15-bd72-9f3d6ef98926" providerId="ADAL" clId="{47AD5701-601C-DE42-8ADE-F5F306427EA5}" dt="2020-12-15T11:32:36.224" v="445" actId="1036"/>
          <ac:cxnSpMkLst>
            <pc:docMk/>
            <pc:sldMk cId="434158387" sldId="485"/>
            <ac:cxnSpMk id="172" creationId="{C004EC08-B0DE-0048-A48D-B124476084F7}"/>
          </ac:cxnSpMkLst>
        </pc:cxnChg>
        <pc:cxnChg chg="add mod">
          <ac:chgData name="James Trimble (PGR)" userId="5ce39da7-de03-4a15-bd72-9f3d6ef98926" providerId="ADAL" clId="{47AD5701-601C-DE42-8ADE-F5F306427EA5}" dt="2020-12-15T11:32:36.224" v="445" actId="1036"/>
          <ac:cxnSpMkLst>
            <pc:docMk/>
            <pc:sldMk cId="434158387" sldId="485"/>
            <ac:cxnSpMk id="173" creationId="{53C55030-3F4B-E64D-8603-75563293C3B4}"/>
          </ac:cxnSpMkLst>
        </pc:cxnChg>
        <pc:cxnChg chg="add mod">
          <ac:chgData name="James Trimble (PGR)" userId="5ce39da7-de03-4a15-bd72-9f3d6ef98926" providerId="ADAL" clId="{47AD5701-601C-DE42-8ADE-F5F306427EA5}" dt="2020-12-15T11:32:36.224" v="445" actId="1036"/>
          <ac:cxnSpMkLst>
            <pc:docMk/>
            <pc:sldMk cId="434158387" sldId="485"/>
            <ac:cxnSpMk id="180" creationId="{33F636BB-5E3B-1549-97FF-4499FB1B6051}"/>
          </ac:cxnSpMkLst>
        </pc:cxnChg>
        <pc:cxnChg chg="add mod">
          <ac:chgData name="James Trimble (PGR)" userId="5ce39da7-de03-4a15-bd72-9f3d6ef98926" providerId="ADAL" clId="{47AD5701-601C-DE42-8ADE-F5F306427EA5}" dt="2020-12-15T11:37:07.836" v="496" actId="478"/>
          <ac:cxnSpMkLst>
            <pc:docMk/>
            <pc:sldMk cId="434158387" sldId="485"/>
            <ac:cxnSpMk id="194" creationId="{1657908A-03D3-9A43-A250-A4CC941EA07C}"/>
          </ac:cxnSpMkLst>
        </pc:cxnChg>
        <pc:cxnChg chg="add mod">
          <ac:chgData name="James Trimble (PGR)" userId="5ce39da7-de03-4a15-bd72-9f3d6ef98926" providerId="ADAL" clId="{47AD5701-601C-DE42-8ADE-F5F306427EA5}" dt="2020-12-15T11:32:18.256" v="443" actId="1036"/>
          <ac:cxnSpMkLst>
            <pc:docMk/>
            <pc:sldMk cId="434158387" sldId="485"/>
            <ac:cxnSpMk id="198" creationId="{4257F5E1-97F5-BD45-B2A7-A7D57D85BDA1}"/>
          </ac:cxnSpMkLst>
        </pc:cxnChg>
        <pc:cxnChg chg="add mod">
          <ac:chgData name="James Trimble (PGR)" userId="5ce39da7-de03-4a15-bd72-9f3d6ef98926" providerId="ADAL" clId="{47AD5701-601C-DE42-8ADE-F5F306427EA5}" dt="2020-12-15T11:32:18.256" v="443" actId="1036"/>
          <ac:cxnSpMkLst>
            <pc:docMk/>
            <pc:sldMk cId="434158387" sldId="485"/>
            <ac:cxnSpMk id="199" creationId="{10CCDEF9-114C-3A45-9B23-E63484A05892}"/>
          </ac:cxnSpMkLst>
        </pc:cxnChg>
        <pc:cxnChg chg="add mod">
          <ac:chgData name="James Trimble (PGR)" userId="5ce39da7-de03-4a15-bd72-9f3d6ef98926" providerId="ADAL" clId="{47AD5701-601C-DE42-8ADE-F5F306427EA5}" dt="2020-12-15T11:32:18.256" v="443" actId="1036"/>
          <ac:cxnSpMkLst>
            <pc:docMk/>
            <pc:sldMk cId="434158387" sldId="485"/>
            <ac:cxnSpMk id="200" creationId="{32115735-1B0A-B942-8023-2774712F2940}"/>
          </ac:cxnSpMkLst>
        </pc:cxnChg>
        <pc:cxnChg chg="add mod">
          <ac:chgData name="James Trimble (PGR)" userId="5ce39da7-de03-4a15-bd72-9f3d6ef98926" providerId="ADAL" clId="{47AD5701-601C-DE42-8ADE-F5F306427EA5}" dt="2020-12-15T11:32:18.256" v="443" actId="1036"/>
          <ac:cxnSpMkLst>
            <pc:docMk/>
            <pc:sldMk cId="434158387" sldId="485"/>
            <ac:cxnSpMk id="201" creationId="{6A761F27-8A33-6B41-9CB5-D601B2EC161F}"/>
          </ac:cxnSpMkLst>
        </pc:cxnChg>
        <pc:cxnChg chg="add mod">
          <ac:chgData name="James Trimble (PGR)" userId="5ce39da7-de03-4a15-bd72-9f3d6ef98926" providerId="ADAL" clId="{47AD5701-601C-DE42-8ADE-F5F306427EA5}" dt="2020-12-15T11:32:18.256" v="443" actId="1036"/>
          <ac:cxnSpMkLst>
            <pc:docMk/>
            <pc:sldMk cId="434158387" sldId="485"/>
            <ac:cxnSpMk id="202" creationId="{D16F53ED-7B64-EB40-9D46-72A3D6A737C1}"/>
          </ac:cxnSpMkLst>
        </pc:cxnChg>
        <pc:cxnChg chg="add mod">
          <ac:chgData name="James Trimble (PGR)" userId="5ce39da7-de03-4a15-bd72-9f3d6ef98926" providerId="ADAL" clId="{47AD5701-601C-DE42-8ADE-F5F306427EA5}" dt="2020-12-15T11:32:18.256" v="443" actId="1036"/>
          <ac:cxnSpMkLst>
            <pc:docMk/>
            <pc:sldMk cId="434158387" sldId="485"/>
            <ac:cxnSpMk id="203" creationId="{505868DE-9143-B14D-9C2D-0E3142F83589}"/>
          </ac:cxnSpMkLst>
        </pc:cxnChg>
        <pc:cxnChg chg="add mod">
          <ac:chgData name="James Trimble (PGR)" userId="5ce39da7-de03-4a15-bd72-9f3d6ef98926" providerId="ADAL" clId="{47AD5701-601C-DE42-8ADE-F5F306427EA5}" dt="2020-12-15T11:32:18.256" v="443" actId="1036"/>
          <ac:cxnSpMkLst>
            <pc:docMk/>
            <pc:sldMk cId="434158387" sldId="485"/>
            <ac:cxnSpMk id="204" creationId="{D836313A-485E-B74B-9CBF-9A4C70C6DB98}"/>
          </ac:cxnSpMkLst>
        </pc:cxnChg>
        <pc:cxnChg chg="add mod">
          <ac:chgData name="James Trimble (PGR)" userId="5ce39da7-de03-4a15-bd72-9f3d6ef98926" providerId="ADAL" clId="{47AD5701-601C-DE42-8ADE-F5F306427EA5}" dt="2020-12-15T11:32:18.256" v="443" actId="1036"/>
          <ac:cxnSpMkLst>
            <pc:docMk/>
            <pc:sldMk cId="434158387" sldId="485"/>
            <ac:cxnSpMk id="205" creationId="{5B7BA700-4C5B-324E-BE67-7842FA4A636F}"/>
          </ac:cxnSpMkLst>
        </pc:cxnChg>
        <pc:cxnChg chg="add mod">
          <ac:chgData name="James Trimble (PGR)" userId="5ce39da7-de03-4a15-bd72-9f3d6ef98926" providerId="ADAL" clId="{47AD5701-601C-DE42-8ADE-F5F306427EA5}" dt="2020-12-15T11:32:18.256" v="443" actId="1036"/>
          <ac:cxnSpMkLst>
            <pc:docMk/>
            <pc:sldMk cId="434158387" sldId="485"/>
            <ac:cxnSpMk id="206" creationId="{C0C0A402-F8E8-6A43-B664-B9EDA8BA0CC0}"/>
          </ac:cxnSpMkLst>
        </pc:cxnChg>
        <pc:cxnChg chg="add mod">
          <ac:chgData name="James Trimble (PGR)" userId="5ce39da7-de03-4a15-bd72-9f3d6ef98926" providerId="ADAL" clId="{47AD5701-601C-DE42-8ADE-F5F306427EA5}" dt="2020-12-15T11:32:18.256" v="443" actId="1036"/>
          <ac:cxnSpMkLst>
            <pc:docMk/>
            <pc:sldMk cId="434158387" sldId="485"/>
            <ac:cxnSpMk id="207" creationId="{C365966B-01CF-6D4C-8E3F-BA0B3A4FEA71}"/>
          </ac:cxnSpMkLst>
        </pc:cxnChg>
        <pc:cxnChg chg="add mod">
          <ac:chgData name="James Trimble (PGR)" userId="5ce39da7-de03-4a15-bd72-9f3d6ef98926" providerId="ADAL" clId="{47AD5701-601C-DE42-8ADE-F5F306427EA5}" dt="2020-12-15T11:32:18.256" v="443" actId="1036"/>
          <ac:cxnSpMkLst>
            <pc:docMk/>
            <pc:sldMk cId="434158387" sldId="485"/>
            <ac:cxnSpMk id="208" creationId="{5A7DB917-7E8E-1048-9DDC-DBEA67882FB9}"/>
          </ac:cxnSpMkLst>
        </pc:cxnChg>
        <pc:cxnChg chg="del mod">
          <ac:chgData name="James Trimble (PGR)" userId="5ce39da7-de03-4a15-bd72-9f3d6ef98926" providerId="ADAL" clId="{47AD5701-601C-DE42-8ADE-F5F306427EA5}" dt="2020-12-15T11:26:24.415" v="383" actId="478"/>
          <ac:cxnSpMkLst>
            <pc:docMk/>
            <pc:sldMk cId="434158387" sldId="485"/>
            <ac:cxnSpMk id="210" creationId="{1A7D695B-424E-1047-90CF-0A4780220FEB}"/>
          </ac:cxnSpMkLst>
        </pc:cxnChg>
        <pc:cxnChg chg="del mod">
          <ac:chgData name="James Trimble (PGR)" userId="5ce39da7-de03-4a15-bd72-9f3d6ef98926" providerId="ADAL" clId="{47AD5701-601C-DE42-8ADE-F5F306427EA5}" dt="2020-12-15T11:26:24.415" v="383" actId="478"/>
          <ac:cxnSpMkLst>
            <pc:docMk/>
            <pc:sldMk cId="434158387" sldId="485"/>
            <ac:cxnSpMk id="211" creationId="{DB9EC6BC-B2A3-C141-8EEA-4CE6D77055DE}"/>
          </ac:cxnSpMkLst>
        </pc:cxnChg>
        <pc:cxnChg chg="del mod">
          <ac:chgData name="James Trimble (PGR)" userId="5ce39da7-de03-4a15-bd72-9f3d6ef98926" providerId="ADAL" clId="{47AD5701-601C-DE42-8ADE-F5F306427EA5}" dt="2020-12-15T11:26:24.415" v="383" actId="478"/>
          <ac:cxnSpMkLst>
            <pc:docMk/>
            <pc:sldMk cId="434158387" sldId="485"/>
            <ac:cxnSpMk id="212" creationId="{F2F69D4F-12A0-CA44-8950-E594FD7F3B36}"/>
          </ac:cxnSpMkLst>
        </pc:cxnChg>
        <pc:cxnChg chg="del mod">
          <ac:chgData name="James Trimble (PGR)" userId="5ce39da7-de03-4a15-bd72-9f3d6ef98926" providerId="ADAL" clId="{47AD5701-601C-DE42-8ADE-F5F306427EA5}" dt="2020-12-15T11:26:24.415" v="383" actId="478"/>
          <ac:cxnSpMkLst>
            <pc:docMk/>
            <pc:sldMk cId="434158387" sldId="485"/>
            <ac:cxnSpMk id="213" creationId="{EB43CDF6-BF2F-8E47-B7A9-0642751AA494}"/>
          </ac:cxnSpMkLst>
        </pc:cxnChg>
        <pc:cxnChg chg="del mod">
          <ac:chgData name="James Trimble (PGR)" userId="5ce39da7-de03-4a15-bd72-9f3d6ef98926" providerId="ADAL" clId="{47AD5701-601C-DE42-8ADE-F5F306427EA5}" dt="2020-12-15T11:26:24.415" v="383" actId="478"/>
          <ac:cxnSpMkLst>
            <pc:docMk/>
            <pc:sldMk cId="434158387" sldId="485"/>
            <ac:cxnSpMk id="214" creationId="{61C4B380-337D-A744-A016-D06E2646EDC7}"/>
          </ac:cxnSpMkLst>
        </pc:cxnChg>
        <pc:cxnChg chg="del mod">
          <ac:chgData name="James Trimble (PGR)" userId="5ce39da7-de03-4a15-bd72-9f3d6ef98926" providerId="ADAL" clId="{47AD5701-601C-DE42-8ADE-F5F306427EA5}" dt="2020-12-15T11:26:24.415" v="383" actId="478"/>
          <ac:cxnSpMkLst>
            <pc:docMk/>
            <pc:sldMk cId="434158387" sldId="485"/>
            <ac:cxnSpMk id="215" creationId="{81A04D16-4FF8-9446-A336-A2FD8C0BE347}"/>
          </ac:cxnSpMkLst>
        </pc:cxnChg>
        <pc:cxnChg chg="del mod">
          <ac:chgData name="James Trimble (PGR)" userId="5ce39da7-de03-4a15-bd72-9f3d6ef98926" providerId="ADAL" clId="{47AD5701-601C-DE42-8ADE-F5F306427EA5}" dt="2020-12-15T11:26:24.415" v="383" actId="478"/>
          <ac:cxnSpMkLst>
            <pc:docMk/>
            <pc:sldMk cId="434158387" sldId="485"/>
            <ac:cxnSpMk id="216" creationId="{29C8A37E-AB33-8641-A3EF-12E40DFD04D2}"/>
          </ac:cxnSpMkLst>
        </pc:cxnChg>
        <pc:cxnChg chg="del mod">
          <ac:chgData name="James Trimble (PGR)" userId="5ce39da7-de03-4a15-bd72-9f3d6ef98926" providerId="ADAL" clId="{47AD5701-601C-DE42-8ADE-F5F306427EA5}" dt="2020-12-15T11:26:24.415" v="383" actId="478"/>
          <ac:cxnSpMkLst>
            <pc:docMk/>
            <pc:sldMk cId="434158387" sldId="485"/>
            <ac:cxnSpMk id="217" creationId="{DBB5622B-F83A-614E-894E-F9B42DE7E50F}"/>
          </ac:cxnSpMkLst>
        </pc:cxnChg>
        <pc:cxnChg chg="del mod">
          <ac:chgData name="James Trimble (PGR)" userId="5ce39da7-de03-4a15-bd72-9f3d6ef98926" providerId="ADAL" clId="{47AD5701-601C-DE42-8ADE-F5F306427EA5}" dt="2020-12-15T11:26:24.415" v="383" actId="478"/>
          <ac:cxnSpMkLst>
            <pc:docMk/>
            <pc:sldMk cId="434158387" sldId="485"/>
            <ac:cxnSpMk id="218" creationId="{B393BA2F-5A8E-0A41-8779-DDB7F67C273D}"/>
          </ac:cxnSpMkLst>
        </pc:cxnChg>
        <pc:cxnChg chg="del mod">
          <ac:chgData name="James Trimble (PGR)" userId="5ce39da7-de03-4a15-bd72-9f3d6ef98926" providerId="ADAL" clId="{47AD5701-601C-DE42-8ADE-F5F306427EA5}" dt="2020-12-15T11:26:24.415" v="383" actId="478"/>
          <ac:cxnSpMkLst>
            <pc:docMk/>
            <pc:sldMk cId="434158387" sldId="485"/>
            <ac:cxnSpMk id="219" creationId="{C29B2EF9-63E6-E941-8CD8-0C797DAF8C9C}"/>
          </ac:cxnSpMkLst>
        </pc:cxnChg>
        <pc:cxnChg chg="del mod">
          <ac:chgData name="James Trimble (PGR)" userId="5ce39da7-de03-4a15-bd72-9f3d6ef98926" providerId="ADAL" clId="{47AD5701-601C-DE42-8ADE-F5F306427EA5}" dt="2020-12-15T11:26:24.415" v="383" actId="478"/>
          <ac:cxnSpMkLst>
            <pc:docMk/>
            <pc:sldMk cId="434158387" sldId="485"/>
            <ac:cxnSpMk id="220" creationId="{76563156-D616-BA48-8955-9C0AA053F104}"/>
          </ac:cxnSpMkLst>
        </pc:cxnChg>
        <pc:cxnChg chg="del mod">
          <ac:chgData name="James Trimble (PGR)" userId="5ce39da7-de03-4a15-bd72-9f3d6ef98926" providerId="ADAL" clId="{47AD5701-601C-DE42-8ADE-F5F306427EA5}" dt="2020-12-15T11:26:24.415" v="383" actId="478"/>
          <ac:cxnSpMkLst>
            <pc:docMk/>
            <pc:sldMk cId="434158387" sldId="485"/>
            <ac:cxnSpMk id="226" creationId="{C208F444-28D7-1742-B1BF-17AD33B8DD48}"/>
          </ac:cxnSpMkLst>
        </pc:cxnChg>
        <pc:cxnChg chg="mod">
          <ac:chgData name="James Trimble (PGR)" userId="5ce39da7-de03-4a15-bd72-9f3d6ef98926" providerId="ADAL" clId="{47AD5701-601C-DE42-8ADE-F5F306427EA5}" dt="2020-12-15T11:32:18.256" v="443" actId="1036"/>
          <ac:cxnSpMkLst>
            <pc:docMk/>
            <pc:sldMk cId="434158387" sldId="485"/>
            <ac:cxnSpMk id="231" creationId="{E980BAF4-933A-5F4C-AFC8-3E22B27CD6E6}"/>
          </ac:cxnSpMkLst>
        </pc:cxnChg>
        <pc:cxnChg chg="mod">
          <ac:chgData name="James Trimble (PGR)" userId="5ce39da7-de03-4a15-bd72-9f3d6ef98926" providerId="ADAL" clId="{47AD5701-601C-DE42-8ADE-F5F306427EA5}" dt="2020-12-15T11:32:18.256" v="443" actId="1036"/>
          <ac:cxnSpMkLst>
            <pc:docMk/>
            <pc:sldMk cId="434158387" sldId="485"/>
            <ac:cxnSpMk id="232" creationId="{482A49E1-D79A-4D43-9EE3-A3E152328A31}"/>
          </ac:cxnSpMkLst>
        </pc:cxnChg>
        <pc:cxnChg chg="mod">
          <ac:chgData name="James Trimble (PGR)" userId="5ce39da7-de03-4a15-bd72-9f3d6ef98926" providerId="ADAL" clId="{47AD5701-601C-DE42-8ADE-F5F306427EA5}" dt="2020-12-15T11:32:18.256" v="443" actId="1036"/>
          <ac:cxnSpMkLst>
            <pc:docMk/>
            <pc:sldMk cId="434158387" sldId="485"/>
            <ac:cxnSpMk id="233" creationId="{247949F0-14EC-BD42-AA46-54D401DE6E23}"/>
          </ac:cxnSpMkLst>
        </pc:cxnChg>
        <pc:cxnChg chg="mod">
          <ac:chgData name="James Trimble (PGR)" userId="5ce39da7-de03-4a15-bd72-9f3d6ef98926" providerId="ADAL" clId="{47AD5701-601C-DE42-8ADE-F5F306427EA5}" dt="2020-12-15T11:32:18.256" v="443" actId="1036"/>
          <ac:cxnSpMkLst>
            <pc:docMk/>
            <pc:sldMk cId="434158387" sldId="485"/>
            <ac:cxnSpMk id="234" creationId="{0CC01AB4-9EFC-7E4B-9F59-A6CB7F98AA18}"/>
          </ac:cxnSpMkLst>
        </pc:cxnChg>
        <pc:cxnChg chg="mod">
          <ac:chgData name="James Trimble (PGR)" userId="5ce39da7-de03-4a15-bd72-9f3d6ef98926" providerId="ADAL" clId="{47AD5701-601C-DE42-8ADE-F5F306427EA5}" dt="2020-12-15T11:32:18.256" v="443" actId="1036"/>
          <ac:cxnSpMkLst>
            <pc:docMk/>
            <pc:sldMk cId="434158387" sldId="485"/>
            <ac:cxnSpMk id="235" creationId="{C1DD5E60-F3CF-744A-9DEC-8F7ED10953F7}"/>
          </ac:cxnSpMkLst>
        </pc:cxnChg>
        <pc:cxnChg chg="mod">
          <ac:chgData name="James Trimble (PGR)" userId="5ce39da7-de03-4a15-bd72-9f3d6ef98926" providerId="ADAL" clId="{47AD5701-601C-DE42-8ADE-F5F306427EA5}" dt="2020-12-15T11:32:18.256" v="443" actId="1036"/>
          <ac:cxnSpMkLst>
            <pc:docMk/>
            <pc:sldMk cId="434158387" sldId="485"/>
            <ac:cxnSpMk id="236" creationId="{A70322F5-7466-144F-B9CE-F977D0C19E1C}"/>
          </ac:cxnSpMkLst>
        </pc:cxnChg>
        <pc:cxnChg chg="mod">
          <ac:chgData name="James Trimble (PGR)" userId="5ce39da7-de03-4a15-bd72-9f3d6ef98926" providerId="ADAL" clId="{47AD5701-601C-DE42-8ADE-F5F306427EA5}" dt="2020-12-15T11:32:18.256" v="443" actId="1036"/>
          <ac:cxnSpMkLst>
            <pc:docMk/>
            <pc:sldMk cId="434158387" sldId="485"/>
            <ac:cxnSpMk id="237" creationId="{68E898F2-6B85-7842-9A4A-634005092550}"/>
          </ac:cxnSpMkLst>
        </pc:cxnChg>
        <pc:cxnChg chg="mod">
          <ac:chgData name="James Trimble (PGR)" userId="5ce39da7-de03-4a15-bd72-9f3d6ef98926" providerId="ADAL" clId="{47AD5701-601C-DE42-8ADE-F5F306427EA5}" dt="2020-12-15T11:32:18.256" v="443" actId="1036"/>
          <ac:cxnSpMkLst>
            <pc:docMk/>
            <pc:sldMk cId="434158387" sldId="485"/>
            <ac:cxnSpMk id="238" creationId="{9C6F7C89-B5B9-4446-8198-45A2F6C89DB5}"/>
          </ac:cxnSpMkLst>
        </pc:cxnChg>
        <pc:cxnChg chg="mod">
          <ac:chgData name="James Trimble (PGR)" userId="5ce39da7-de03-4a15-bd72-9f3d6ef98926" providerId="ADAL" clId="{47AD5701-601C-DE42-8ADE-F5F306427EA5}" dt="2020-12-15T11:32:18.256" v="443" actId="1036"/>
          <ac:cxnSpMkLst>
            <pc:docMk/>
            <pc:sldMk cId="434158387" sldId="485"/>
            <ac:cxnSpMk id="239" creationId="{98F8F42D-824C-BF40-B583-0B90F9181C94}"/>
          </ac:cxnSpMkLst>
        </pc:cxnChg>
        <pc:cxnChg chg="mod">
          <ac:chgData name="James Trimble (PGR)" userId="5ce39da7-de03-4a15-bd72-9f3d6ef98926" providerId="ADAL" clId="{47AD5701-601C-DE42-8ADE-F5F306427EA5}" dt="2020-12-15T11:32:18.256" v="443" actId="1036"/>
          <ac:cxnSpMkLst>
            <pc:docMk/>
            <pc:sldMk cId="434158387" sldId="485"/>
            <ac:cxnSpMk id="240" creationId="{E68EA83A-96F1-D94A-B311-938B20FD6099}"/>
          </ac:cxnSpMkLst>
        </pc:cxnChg>
        <pc:cxnChg chg="mod">
          <ac:chgData name="James Trimble (PGR)" userId="5ce39da7-de03-4a15-bd72-9f3d6ef98926" providerId="ADAL" clId="{47AD5701-601C-DE42-8ADE-F5F306427EA5}" dt="2020-12-15T11:32:18.256" v="443" actId="1036"/>
          <ac:cxnSpMkLst>
            <pc:docMk/>
            <pc:sldMk cId="434158387" sldId="485"/>
            <ac:cxnSpMk id="241" creationId="{8FE7BBAB-A2A9-5B4E-8B3B-7E6459D04C37}"/>
          </ac:cxnSpMkLst>
        </pc:cxnChg>
        <pc:cxnChg chg="mod">
          <ac:chgData name="James Trimble (PGR)" userId="5ce39da7-de03-4a15-bd72-9f3d6ef98926" providerId="ADAL" clId="{47AD5701-601C-DE42-8ADE-F5F306427EA5}" dt="2020-12-15T11:32:18.256" v="443" actId="1036"/>
          <ac:cxnSpMkLst>
            <pc:docMk/>
            <pc:sldMk cId="434158387" sldId="485"/>
            <ac:cxnSpMk id="247" creationId="{5188B94C-470C-EB4D-8150-76DD03317E86}"/>
          </ac:cxnSpMkLst>
        </pc:cxnChg>
        <pc:cxnChg chg="add mod">
          <ac:chgData name="James Trimble (PGR)" userId="5ce39da7-de03-4a15-bd72-9f3d6ef98926" providerId="ADAL" clId="{47AD5701-601C-DE42-8ADE-F5F306427EA5}" dt="2020-12-15T11:32:18.256" v="443" actId="1036"/>
          <ac:cxnSpMkLst>
            <pc:docMk/>
            <pc:sldMk cId="434158387" sldId="485"/>
            <ac:cxnSpMk id="256" creationId="{6148A0B7-E2B5-1B4F-8505-3E1B101E02F8}"/>
          </ac:cxnSpMkLst>
        </pc:cxnChg>
        <pc:cxnChg chg="add mod">
          <ac:chgData name="James Trimble (PGR)" userId="5ce39da7-de03-4a15-bd72-9f3d6ef98926" providerId="ADAL" clId="{47AD5701-601C-DE42-8ADE-F5F306427EA5}" dt="2020-12-15T11:37:07.836" v="496" actId="478"/>
          <ac:cxnSpMkLst>
            <pc:docMk/>
            <pc:sldMk cId="434158387" sldId="485"/>
            <ac:cxnSpMk id="261" creationId="{B009E6B5-5D2E-FE44-B6EB-1EDE06558298}"/>
          </ac:cxnSpMkLst>
        </pc:cxnChg>
        <pc:cxnChg chg="add mod">
          <ac:chgData name="James Trimble (PGR)" userId="5ce39da7-de03-4a15-bd72-9f3d6ef98926" providerId="ADAL" clId="{47AD5701-601C-DE42-8ADE-F5F306427EA5}" dt="2020-12-15T11:37:07.836" v="496" actId="478"/>
          <ac:cxnSpMkLst>
            <pc:docMk/>
            <pc:sldMk cId="434158387" sldId="485"/>
            <ac:cxnSpMk id="265" creationId="{A58B8FEE-AD52-DF4D-ADB9-FF7694794E87}"/>
          </ac:cxnSpMkLst>
        </pc:cxnChg>
        <pc:cxnChg chg="mod topLvl">
          <ac:chgData name="James Trimble (PGR)" userId="5ce39da7-de03-4a15-bd72-9f3d6ef98926" providerId="ADAL" clId="{47AD5701-601C-DE42-8ADE-F5F306427EA5}" dt="2020-12-15T11:39:29.755" v="534" actId="165"/>
          <ac:cxnSpMkLst>
            <pc:docMk/>
            <pc:sldMk cId="434158387" sldId="485"/>
            <ac:cxnSpMk id="270" creationId="{BBEC0165-03C8-C445-809E-EC54285312E7}"/>
          </ac:cxnSpMkLst>
        </pc:cxnChg>
        <pc:cxnChg chg="mod topLvl">
          <ac:chgData name="James Trimble (PGR)" userId="5ce39da7-de03-4a15-bd72-9f3d6ef98926" providerId="ADAL" clId="{47AD5701-601C-DE42-8ADE-F5F306427EA5}" dt="2020-12-15T11:39:29.755" v="534" actId="165"/>
          <ac:cxnSpMkLst>
            <pc:docMk/>
            <pc:sldMk cId="434158387" sldId="485"/>
            <ac:cxnSpMk id="271" creationId="{42E1F86E-A650-F642-8A6A-7FF710B9DEF1}"/>
          </ac:cxnSpMkLst>
        </pc:cxnChg>
        <pc:cxnChg chg="mod topLvl">
          <ac:chgData name="James Trimble (PGR)" userId="5ce39da7-de03-4a15-bd72-9f3d6ef98926" providerId="ADAL" clId="{47AD5701-601C-DE42-8ADE-F5F306427EA5}" dt="2020-12-15T11:39:29.755" v="534" actId="165"/>
          <ac:cxnSpMkLst>
            <pc:docMk/>
            <pc:sldMk cId="434158387" sldId="485"/>
            <ac:cxnSpMk id="272" creationId="{54C962FD-F50C-644B-8011-5C2B6D369219}"/>
          </ac:cxnSpMkLst>
        </pc:cxnChg>
        <pc:cxnChg chg="mod topLvl">
          <ac:chgData name="James Trimble (PGR)" userId="5ce39da7-de03-4a15-bd72-9f3d6ef98926" providerId="ADAL" clId="{47AD5701-601C-DE42-8ADE-F5F306427EA5}" dt="2020-12-15T11:39:29.755" v="534" actId="165"/>
          <ac:cxnSpMkLst>
            <pc:docMk/>
            <pc:sldMk cId="434158387" sldId="485"/>
            <ac:cxnSpMk id="273" creationId="{DF2E335A-B003-0142-8022-085C352E12E5}"/>
          </ac:cxnSpMkLst>
        </pc:cxnChg>
        <pc:cxnChg chg="mod topLvl">
          <ac:chgData name="James Trimble (PGR)" userId="5ce39da7-de03-4a15-bd72-9f3d6ef98926" providerId="ADAL" clId="{47AD5701-601C-DE42-8ADE-F5F306427EA5}" dt="2020-12-15T11:39:29.755" v="534" actId="165"/>
          <ac:cxnSpMkLst>
            <pc:docMk/>
            <pc:sldMk cId="434158387" sldId="485"/>
            <ac:cxnSpMk id="274" creationId="{561C2F23-C522-5A4A-9F70-A0C45EA092AB}"/>
          </ac:cxnSpMkLst>
        </pc:cxnChg>
        <pc:cxnChg chg="mod topLvl">
          <ac:chgData name="James Trimble (PGR)" userId="5ce39da7-de03-4a15-bd72-9f3d6ef98926" providerId="ADAL" clId="{47AD5701-601C-DE42-8ADE-F5F306427EA5}" dt="2020-12-15T11:39:29.755" v="534" actId="165"/>
          <ac:cxnSpMkLst>
            <pc:docMk/>
            <pc:sldMk cId="434158387" sldId="485"/>
            <ac:cxnSpMk id="275" creationId="{04161E59-00A0-374E-B6D1-B58B39BDB669}"/>
          </ac:cxnSpMkLst>
        </pc:cxnChg>
        <pc:cxnChg chg="mod topLvl">
          <ac:chgData name="James Trimble (PGR)" userId="5ce39da7-de03-4a15-bd72-9f3d6ef98926" providerId="ADAL" clId="{47AD5701-601C-DE42-8ADE-F5F306427EA5}" dt="2020-12-15T11:39:29.755" v="534" actId="165"/>
          <ac:cxnSpMkLst>
            <pc:docMk/>
            <pc:sldMk cId="434158387" sldId="485"/>
            <ac:cxnSpMk id="276" creationId="{46498D73-270B-5F46-BB7C-C1DC70B60C09}"/>
          </ac:cxnSpMkLst>
        </pc:cxnChg>
        <pc:cxnChg chg="mod topLvl">
          <ac:chgData name="James Trimble (PGR)" userId="5ce39da7-de03-4a15-bd72-9f3d6ef98926" providerId="ADAL" clId="{47AD5701-601C-DE42-8ADE-F5F306427EA5}" dt="2020-12-15T11:40:20.002" v="544" actId="108"/>
          <ac:cxnSpMkLst>
            <pc:docMk/>
            <pc:sldMk cId="434158387" sldId="485"/>
            <ac:cxnSpMk id="277" creationId="{AF887673-59AB-5F44-94E0-1C0939C6899A}"/>
          </ac:cxnSpMkLst>
        </pc:cxnChg>
        <pc:cxnChg chg="mod topLvl">
          <ac:chgData name="James Trimble (PGR)" userId="5ce39da7-de03-4a15-bd72-9f3d6ef98926" providerId="ADAL" clId="{47AD5701-601C-DE42-8ADE-F5F306427EA5}" dt="2020-12-15T11:39:29.755" v="534" actId="165"/>
          <ac:cxnSpMkLst>
            <pc:docMk/>
            <pc:sldMk cId="434158387" sldId="485"/>
            <ac:cxnSpMk id="278" creationId="{232391BB-80D3-CF47-AC4A-733D09D75B1A}"/>
          </ac:cxnSpMkLst>
        </pc:cxnChg>
        <pc:cxnChg chg="mod topLvl">
          <ac:chgData name="James Trimble (PGR)" userId="5ce39da7-de03-4a15-bd72-9f3d6ef98926" providerId="ADAL" clId="{47AD5701-601C-DE42-8ADE-F5F306427EA5}" dt="2020-12-15T11:40:16.492" v="543" actId="108"/>
          <ac:cxnSpMkLst>
            <pc:docMk/>
            <pc:sldMk cId="434158387" sldId="485"/>
            <ac:cxnSpMk id="279" creationId="{5C402F37-B728-D54F-88E7-ACD33F5A974D}"/>
          </ac:cxnSpMkLst>
        </pc:cxnChg>
        <pc:cxnChg chg="mod topLvl">
          <ac:chgData name="James Trimble (PGR)" userId="5ce39da7-de03-4a15-bd72-9f3d6ef98926" providerId="ADAL" clId="{47AD5701-601C-DE42-8ADE-F5F306427EA5}" dt="2020-12-15T11:39:29.755" v="534" actId="165"/>
          <ac:cxnSpMkLst>
            <pc:docMk/>
            <pc:sldMk cId="434158387" sldId="485"/>
            <ac:cxnSpMk id="280" creationId="{0B29E6B1-3C2C-3D4D-B040-61B968385FC4}"/>
          </ac:cxnSpMkLst>
        </pc:cxnChg>
        <pc:cxnChg chg="mod topLvl">
          <ac:chgData name="James Trimble (PGR)" userId="5ce39da7-de03-4a15-bd72-9f3d6ef98926" providerId="ADAL" clId="{47AD5701-601C-DE42-8ADE-F5F306427EA5}" dt="2020-12-15T11:39:29.755" v="534" actId="165"/>
          <ac:cxnSpMkLst>
            <pc:docMk/>
            <pc:sldMk cId="434158387" sldId="485"/>
            <ac:cxnSpMk id="286" creationId="{6EA79A6F-1F86-A44F-B581-34278981908A}"/>
          </ac:cxnSpMkLst>
        </pc:cxnChg>
        <pc:cxnChg chg="mod topLvl">
          <ac:chgData name="James Trimble (PGR)" userId="5ce39da7-de03-4a15-bd72-9f3d6ef98926" providerId="ADAL" clId="{47AD5701-601C-DE42-8ADE-F5F306427EA5}" dt="2020-12-15T11:39:36.739" v="535" actId="165"/>
          <ac:cxnSpMkLst>
            <pc:docMk/>
            <pc:sldMk cId="434158387" sldId="485"/>
            <ac:cxnSpMk id="294" creationId="{4BE8D983-FA01-694F-96EF-395C228130E1}"/>
          </ac:cxnSpMkLst>
        </pc:cxnChg>
        <pc:cxnChg chg="mod topLvl">
          <ac:chgData name="James Trimble (PGR)" userId="5ce39da7-de03-4a15-bd72-9f3d6ef98926" providerId="ADAL" clId="{47AD5701-601C-DE42-8ADE-F5F306427EA5}" dt="2020-12-15T11:41:18.948" v="557" actId="108"/>
          <ac:cxnSpMkLst>
            <pc:docMk/>
            <pc:sldMk cId="434158387" sldId="485"/>
            <ac:cxnSpMk id="295" creationId="{02DC0114-94FC-5242-B8D0-72541FA9A85A}"/>
          </ac:cxnSpMkLst>
        </pc:cxnChg>
        <pc:cxnChg chg="mod topLvl">
          <ac:chgData name="James Trimble (PGR)" userId="5ce39da7-de03-4a15-bd72-9f3d6ef98926" providerId="ADAL" clId="{47AD5701-601C-DE42-8ADE-F5F306427EA5}" dt="2020-12-15T11:39:36.739" v="535" actId="165"/>
          <ac:cxnSpMkLst>
            <pc:docMk/>
            <pc:sldMk cId="434158387" sldId="485"/>
            <ac:cxnSpMk id="296" creationId="{A9442D19-EA03-464B-8CE1-ADA14CF77835}"/>
          </ac:cxnSpMkLst>
        </pc:cxnChg>
        <pc:cxnChg chg="mod topLvl">
          <ac:chgData name="James Trimble (PGR)" userId="5ce39da7-de03-4a15-bd72-9f3d6ef98926" providerId="ADAL" clId="{47AD5701-601C-DE42-8ADE-F5F306427EA5}" dt="2020-12-15T11:39:36.739" v="535" actId="165"/>
          <ac:cxnSpMkLst>
            <pc:docMk/>
            <pc:sldMk cId="434158387" sldId="485"/>
            <ac:cxnSpMk id="297" creationId="{1FBAAED2-506E-5E4B-AE92-529F3859BACC}"/>
          </ac:cxnSpMkLst>
        </pc:cxnChg>
        <pc:cxnChg chg="mod topLvl">
          <ac:chgData name="James Trimble (PGR)" userId="5ce39da7-de03-4a15-bd72-9f3d6ef98926" providerId="ADAL" clId="{47AD5701-601C-DE42-8ADE-F5F306427EA5}" dt="2020-12-15T11:39:36.739" v="535" actId="165"/>
          <ac:cxnSpMkLst>
            <pc:docMk/>
            <pc:sldMk cId="434158387" sldId="485"/>
            <ac:cxnSpMk id="298" creationId="{90DFFFD6-2D9A-344C-8D97-67A09F5FE313}"/>
          </ac:cxnSpMkLst>
        </pc:cxnChg>
        <pc:cxnChg chg="mod topLvl">
          <ac:chgData name="James Trimble (PGR)" userId="5ce39da7-de03-4a15-bd72-9f3d6ef98926" providerId="ADAL" clId="{47AD5701-601C-DE42-8ADE-F5F306427EA5}" dt="2020-12-15T11:39:36.739" v="535" actId="165"/>
          <ac:cxnSpMkLst>
            <pc:docMk/>
            <pc:sldMk cId="434158387" sldId="485"/>
            <ac:cxnSpMk id="299" creationId="{E750EFCE-533D-EC41-A424-F3C5FABB2DA7}"/>
          </ac:cxnSpMkLst>
        </pc:cxnChg>
        <pc:cxnChg chg="mod topLvl">
          <ac:chgData name="James Trimble (PGR)" userId="5ce39da7-de03-4a15-bd72-9f3d6ef98926" providerId="ADAL" clId="{47AD5701-601C-DE42-8ADE-F5F306427EA5}" dt="2020-12-15T11:41:18.948" v="557" actId="108"/>
          <ac:cxnSpMkLst>
            <pc:docMk/>
            <pc:sldMk cId="434158387" sldId="485"/>
            <ac:cxnSpMk id="300" creationId="{0DD60252-B918-7E42-A527-8712149DFE71}"/>
          </ac:cxnSpMkLst>
        </pc:cxnChg>
        <pc:cxnChg chg="mod topLvl">
          <ac:chgData name="James Trimble (PGR)" userId="5ce39da7-de03-4a15-bd72-9f3d6ef98926" providerId="ADAL" clId="{47AD5701-601C-DE42-8ADE-F5F306427EA5}" dt="2020-12-15T11:41:33.162" v="560" actId="108"/>
          <ac:cxnSpMkLst>
            <pc:docMk/>
            <pc:sldMk cId="434158387" sldId="485"/>
            <ac:cxnSpMk id="301" creationId="{98516EEC-E01E-5D42-B72E-265FCC9B02C3}"/>
          </ac:cxnSpMkLst>
        </pc:cxnChg>
        <pc:cxnChg chg="mod topLvl">
          <ac:chgData name="James Trimble (PGR)" userId="5ce39da7-de03-4a15-bd72-9f3d6ef98926" providerId="ADAL" clId="{47AD5701-601C-DE42-8ADE-F5F306427EA5}" dt="2020-12-15T11:41:33.162" v="560" actId="108"/>
          <ac:cxnSpMkLst>
            <pc:docMk/>
            <pc:sldMk cId="434158387" sldId="485"/>
            <ac:cxnSpMk id="302" creationId="{EC93C735-F691-7E47-A5EC-7794F6F71372}"/>
          </ac:cxnSpMkLst>
        </pc:cxnChg>
        <pc:cxnChg chg="mod topLvl">
          <ac:chgData name="James Trimble (PGR)" userId="5ce39da7-de03-4a15-bd72-9f3d6ef98926" providerId="ADAL" clId="{47AD5701-601C-DE42-8ADE-F5F306427EA5}" dt="2020-12-15T11:39:36.739" v="535" actId="165"/>
          <ac:cxnSpMkLst>
            <pc:docMk/>
            <pc:sldMk cId="434158387" sldId="485"/>
            <ac:cxnSpMk id="303" creationId="{9E43EF9C-388D-6248-82B6-C3C6500643DC}"/>
          </ac:cxnSpMkLst>
        </pc:cxnChg>
        <pc:cxnChg chg="mod topLvl">
          <ac:chgData name="James Trimble (PGR)" userId="5ce39da7-de03-4a15-bd72-9f3d6ef98926" providerId="ADAL" clId="{47AD5701-601C-DE42-8ADE-F5F306427EA5}" dt="2020-12-15T11:39:36.739" v="535" actId="165"/>
          <ac:cxnSpMkLst>
            <pc:docMk/>
            <pc:sldMk cId="434158387" sldId="485"/>
            <ac:cxnSpMk id="304" creationId="{6F4F57C0-A6AF-AF49-83C6-68F601CB9CA2}"/>
          </ac:cxnSpMkLst>
        </pc:cxnChg>
        <pc:cxnChg chg="mod topLvl">
          <ac:chgData name="James Trimble (PGR)" userId="5ce39da7-de03-4a15-bd72-9f3d6ef98926" providerId="ADAL" clId="{47AD5701-601C-DE42-8ADE-F5F306427EA5}" dt="2020-12-15T11:41:18.948" v="557" actId="108"/>
          <ac:cxnSpMkLst>
            <pc:docMk/>
            <pc:sldMk cId="434158387" sldId="485"/>
            <ac:cxnSpMk id="310" creationId="{CD4302A9-7B88-4C4D-91F2-244EA80C2A17}"/>
          </ac:cxnSpMkLst>
        </pc:cxnChg>
      </pc:sldChg>
      <pc:sldChg chg="addSp delSp modSp add mod modTransition modAnim">
        <pc:chgData name="James Trimble (PGR)" userId="5ce39da7-de03-4a15-bd72-9f3d6ef98926" providerId="ADAL" clId="{47AD5701-601C-DE42-8ADE-F5F306427EA5}" dt="2020-12-16T21:39:52.251" v="4235"/>
        <pc:sldMkLst>
          <pc:docMk/>
          <pc:sldMk cId="2219825449" sldId="486"/>
        </pc:sldMkLst>
        <pc:spChg chg="mod">
          <ac:chgData name="James Trimble (PGR)" userId="5ce39da7-de03-4a15-bd72-9f3d6ef98926" providerId="ADAL" clId="{47AD5701-601C-DE42-8ADE-F5F306427EA5}" dt="2020-12-15T12:42:39.923" v="2185" actId="20577"/>
          <ac:spMkLst>
            <pc:docMk/>
            <pc:sldMk cId="2219825449" sldId="486"/>
            <ac:spMk id="5" creationId="{00000000-0000-0000-0000-000000000000}"/>
          </ac:spMkLst>
        </pc:spChg>
        <pc:spChg chg="del">
          <ac:chgData name="James Trimble (PGR)" userId="5ce39da7-de03-4a15-bd72-9f3d6ef98926" providerId="ADAL" clId="{47AD5701-601C-DE42-8ADE-F5F306427EA5}" dt="2020-12-15T13:15:49.194" v="2447" actId="478"/>
          <ac:spMkLst>
            <pc:docMk/>
            <pc:sldMk cId="2219825449" sldId="486"/>
            <ac:spMk id="47" creationId="{572852CA-5CF9-224E-875A-F44F02B877AE}"/>
          </ac:spMkLst>
        </pc:spChg>
        <pc:spChg chg="del">
          <ac:chgData name="James Trimble (PGR)" userId="5ce39da7-de03-4a15-bd72-9f3d6ef98926" providerId="ADAL" clId="{47AD5701-601C-DE42-8ADE-F5F306427EA5}" dt="2020-12-15T13:15:49.194" v="2447" actId="478"/>
          <ac:spMkLst>
            <pc:docMk/>
            <pc:sldMk cId="2219825449" sldId="486"/>
            <ac:spMk id="48" creationId="{5C846EB6-DAD4-EC48-8B27-A7E6DC5666CE}"/>
          </ac:spMkLst>
        </pc:spChg>
        <pc:spChg chg="del">
          <ac:chgData name="James Trimble (PGR)" userId="5ce39da7-de03-4a15-bd72-9f3d6ef98926" providerId="ADAL" clId="{47AD5701-601C-DE42-8ADE-F5F306427EA5}" dt="2020-12-15T13:15:49.194" v="2447" actId="478"/>
          <ac:spMkLst>
            <pc:docMk/>
            <pc:sldMk cId="2219825449" sldId="486"/>
            <ac:spMk id="49" creationId="{BF4BAC20-5BD4-BB47-9712-956EE61D7185}"/>
          </ac:spMkLst>
        </pc:spChg>
        <pc:spChg chg="del">
          <ac:chgData name="James Trimble (PGR)" userId="5ce39da7-de03-4a15-bd72-9f3d6ef98926" providerId="ADAL" clId="{47AD5701-601C-DE42-8ADE-F5F306427EA5}" dt="2020-12-15T13:15:49.194" v="2447" actId="478"/>
          <ac:spMkLst>
            <pc:docMk/>
            <pc:sldMk cId="2219825449" sldId="486"/>
            <ac:spMk id="50" creationId="{2BCC9C26-94FD-EB41-ABDA-5DBFB65F67E5}"/>
          </ac:spMkLst>
        </pc:spChg>
        <pc:spChg chg="del">
          <ac:chgData name="James Trimble (PGR)" userId="5ce39da7-de03-4a15-bd72-9f3d6ef98926" providerId="ADAL" clId="{47AD5701-601C-DE42-8ADE-F5F306427EA5}" dt="2020-12-15T13:15:49.194" v="2447" actId="478"/>
          <ac:spMkLst>
            <pc:docMk/>
            <pc:sldMk cId="2219825449" sldId="486"/>
            <ac:spMk id="51" creationId="{40E1FF92-D8C0-A344-827E-2A321635481A}"/>
          </ac:spMkLst>
        </pc:spChg>
        <pc:spChg chg="del">
          <ac:chgData name="James Trimble (PGR)" userId="5ce39da7-de03-4a15-bd72-9f3d6ef98926" providerId="ADAL" clId="{47AD5701-601C-DE42-8ADE-F5F306427EA5}" dt="2020-12-15T13:15:49.194" v="2447" actId="478"/>
          <ac:spMkLst>
            <pc:docMk/>
            <pc:sldMk cId="2219825449" sldId="486"/>
            <ac:spMk id="53" creationId="{B5892C83-EBFE-9448-A040-65595BAF6166}"/>
          </ac:spMkLst>
        </pc:spChg>
        <pc:spChg chg="del">
          <ac:chgData name="James Trimble (PGR)" userId="5ce39da7-de03-4a15-bd72-9f3d6ef98926" providerId="ADAL" clId="{47AD5701-601C-DE42-8ADE-F5F306427EA5}" dt="2020-12-15T13:15:49.194" v="2447" actId="478"/>
          <ac:spMkLst>
            <pc:docMk/>
            <pc:sldMk cId="2219825449" sldId="486"/>
            <ac:spMk id="54" creationId="{92C0F345-D173-B243-BDCA-D7C7D64AAF65}"/>
          </ac:spMkLst>
        </pc:spChg>
        <pc:spChg chg="del">
          <ac:chgData name="James Trimble (PGR)" userId="5ce39da7-de03-4a15-bd72-9f3d6ef98926" providerId="ADAL" clId="{47AD5701-601C-DE42-8ADE-F5F306427EA5}" dt="2020-12-15T13:15:49.194" v="2447" actId="478"/>
          <ac:spMkLst>
            <pc:docMk/>
            <pc:sldMk cId="2219825449" sldId="486"/>
            <ac:spMk id="55" creationId="{5189C79D-3A8B-9B48-8144-58E6F7EDA5A4}"/>
          </ac:spMkLst>
        </pc:spChg>
        <pc:spChg chg="del">
          <ac:chgData name="James Trimble (PGR)" userId="5ce39da7-de03-4a15-bd72-9f3d6ef98926" providerId="ADAL" clId="{47AD5701-601C-DE42-8ADE-F5F306427EA5}" dt="2020-12-15T13:15:49.194" v="2447" actId="478"/>
          <ac:spMkLst>
            <pc:docMk/>
            <pc:sldMk cId="2219825449" sldId="486"/>
            <ac:spMk id="56" creationId="{11ED9EAF-3AB8-6042-83A3-73ED9CE645C1}"/>
          </ac:spMkLst>
        </pc:spChg>
        <pc:spChg chg="mod">
          <ac:chgData name="James Trimble (PGR)" userId="5ce39da7-de03-4a15-bd72-9f3d6ef98926" providerId="ADAL" clId="{47AD5701-601C-DE42-8ADE-F5F306427EA5}" dt="2020-12-15T13:20:17.010" v="2502"/>
          <ac:spMkLst>
            <pc:docMk/>
            <pc:sldMk cId="2219825449" sldId="486"/>
            <ac:spMk id="175" creationId="{8F592E22-73C4-F348-BB24-F23D57F617DF}"/>
          </ac:spMkLst>
        </pc:spChg>
        <pc:spChg chg="mod">
          <ac:chgData name="James Trimble (PGR)" userId="5ce39da7-de03-4a15-bd72-9f3d6ef98926" providerId="ADAL" clId="{47AD5701-601C-DE42-8ADE-F5F306427EA5}" dt="2020-12-15T13:20:17.010" v="2502"/>
          <ac:spMkLst>
            <pc:docMk/>
            <pc:sldMk cId="2219825449" sldId="486"/>
            <ac:spMk id="176" creationId="{7AF172BC-ECE2-7B47-84A3-172A38042559}"/>
          </ac:spMkLst>
        </pc:spChg>
        <pc:spChg chg="mod">
          <ac:chgData name="James Trimble (PGR)" userId="5ce39da7-de03-4a15-bd72-9f3d6ef98926" providerId="ADAL" clId="{47AD5701-601C-DE42-8ADE-F5F306427EA5}" dt="2020-12-15T13:20:17.010" v="2502"/>
          <ac:spMkLst>
            <pc:docMk/>
            <pc:sldMk cId="2219825449" sldId="486"/>
            <ac:spMk id="177" creationId="{4528CE8E-0B6A-3E40-AA99-EAA8B67F8F61}"/>
          </ac:spMkLst>
        </pc:spChg>
        <pc:spChg chg="mod">
          <ac:chgData name="James Trimble (PGR)" userId="5ce39da7-de03-4a15-bd72-9f3d6ef98926" providerId="ADAL" clId="{47AD5701-601C-DE42-8ADE-F5F306427EA5}" dt="2020-12-15T13:20:17.010" v="2502"/>
          <ac:spMkLst>
            <pc:docMk/>
            <pc:sldMk cId="2219825449" sldId="486"/>
            <ac:spMk id="178" creationId="{3EFB52B1-89D7-3A46-9C4D-83C5D955136C}"/>
          </ac:spMkLst>
        </pc:spChg>
        <pc:spChg chg="mod">
          <ac:chgData name="James Trimble (PGR)" userId="5ce39da7-de03-4a15-bd72-9f3d6ef98926" providerId="ADAL" clId="{47AD5701-601C-DE42-8ADE-F5F306427EA5}" dt="2020-12-15T13:20:17.010" v="2502"/>
          <ac:spMkLst>
            <pc:docMk/>
            <pc:sldMk cId="2219825449" sldId="486"/>
            <ac:spMk id="180" creationId="{17B93EBD-BB9A-144A-8BB3-5D6589D7A485}"/>
          </ac:spMkLst>
        </pc:spChg>
        <pc:spChg chg="mod">
          <ac:chgData name="James Trimble (PGR)" userId="5ce39da7-de03-4a15-bd72-9f3d6ef98926" providerId="ADAL" clId="{47AD5701-601C-DE42-8ADE-F5F306427EA5}" dt="2020-12-15T13:20:17.010" v="2502"/>
          <ac:spMkLst>
            <pc:docMk/>
            <pc:sldMk cId="2219825449" sldId="486"/>
            <ac:spMk id="191" creationId="{4B4F4AD1-BCC8-6F48-B0C7-44936E58CF46}"/>
          </ac:spMkLst>
        </pc:spChg>
        <pc:spChg chg="mod">
          <ac:chgData name="James Trimble (PGR)" userId="5ce39da7-de03-4a15-bd72-9f3d6ef98926" providerId="ADAL" clId="{47AD5701-601C-DE42-8ADE-F5F306427EA5}" dt="2020-12-15T13:20:17.010" v="2502"/>
          <ac:spMkLst>
            <pc:docMk/>
            <pc:sldMk cId="2219825449" sldId="486"/>
            <ac:spMk id="192" creationId="{44D062D7-9CD0-A84A-A221-3F6830C6288D}"/>
          </ac:spMkLst>
        </pc:spChg>
        <pc:spChg chg="mod">
          <ac:chgData name="James Trimble (PGR)" userId="5ce39da7-de03-4a15-bd72-9f3d6ef98926" providerId="ADAL" clId="{47AD5701-601C-DE42-8ADE-F5F306427EA5}" dt="2020-12-15T13:20:17.010" v="2502"/>
          <ac:spMkLst>
            <pc:docMk/>
            <pc:sldMk cId="2219825449" sldId="486"/>
            <ac:spMk id="193" creationId="{3543A16F-18D1-C54F-836B-2E33020657DE}"/>
          </ac:spMkLst>
        </pc:spChg>
        <pc:spChg chg="mod">
          <ac:chgData name="James Trimble (PGR)" userId="5ce39da7-de03-4a15-bd72-9f3d6ef98926" providerId="ADAL" clId="{47AD5701-601C-DE42-8ADE-F5F306427EA5}" dt="2020-12-15T13:20:17.010" v="2502"/>
          <ac:spMkLst>
            <pc:docMk/>
            <pc:sldMk cId="2219825449" sldId="486"/>
            <ac:spMk id="194" creationId="{82B491BE-D9CD-9845-A673-9B900B34DCB9}"/>
          </ac:spMkLst>
        </pc:spChg>
        <pc:spChg chg="mod">
          <ac:chgData name="James Trimble (PGR)" userId="5ce39da7-de03-4a15-bd72-9f3d6ef98926" providerId="ADAL" clId="{47AD5701-601C-DE42-8ADE-F5F306427EA5}" dt="2020-12-15T13:20:17.010" v="2502"/>
          <ac:spMkLst>
            <pc:docMk/>
            <pc:sldMk cId="2219825449" sldId="486"/>
            <ac:spMk id="196" creationId="{31B95C31-BE7C-214A-86E0-D0BB2DD8637E}"/>
          </ac:spMkLst>
        </pc:spChg>
        <pc:spChg chg="mod">
          <ac:chgData name="James Trimble (PGR)" userId="5ce39da7-de03-4a15-bd72-9f3d6ef98926" providerId="ADAL" clId="{47AD5701-601C-DE42-8ADE-F5F306427EA5}" dt="2020-12-15T13:20:33.568" v="2507" actId="20577"/>
          <ac:spMkLst>
            <pc:docMk/>
            <pc:sldMk cId="2219825449" sldId="486"/>
            <ac:spMk id="197" creationId="{A500F346-FC2A-5E40-987E-5E7A37A0FF93}"/>
          </ac:spMkLst>
        </pc:spChg>
        <pc:spChg chg="mod">
          <ac:chgData name="James Trimble (PGR)" userId="5ce39da7-de03-4a15-bd72-9f3d6ef98926" providerId="ADAL" clId="{47AD5701-601C-DE42-8ADE-F5F306427EA5}" dt="2020-12-15T13:23:19.387" v="2563" actId="20577"/>
          <ac:spMkLst>
            <pc:docMk/>
            <pc:sldMk cId="2219825449" sldId="486"/>
            <ac:spMk id="198" creationId="{4D45D4ED-1DE5-FF44-BB5A-9BA70823878E}"/>
          </ac:spMkLst>
        </pc:spChg>
        <pc:grpChg chg="del">
          <ac:chgData name="James Trimble (PGR)" userId="5ce39da7-de03-4a15-bd72-9f3d6ef98926" providerId="ADAL" clId="{47AD5701-601C-DE42-8ADE-F5F306427EA5}" dt="2020-12-15T13:55:54.938" v="3085" actId="478"/>
          <ac:grpSpMkLst>
            <pc:docMk/>
            <pc:sldMk cId="2219825449" sldId="486"/>
            <ac:grpSpMk id="25" creationId="{F2763B0E-AF89-354C-B811-8DAD4D2BA35B}"/>
          </ac:grpSpMkLst>
        </pc:grpChg>
        <pc:grpChg chg="add mod">
          <ac:chgData name="James Trimble (PGR)" userId="5ce39da7-de03-4a15-bd72-9f3d6ef98926" providerId="ADAL" clId="{47AD5701-601C-DE42-8ADE-F5F306427EA5}" dt="2020-12-15T13:20:17.010" v="2502"/>
          <ac:grpSpMkLst>
            <pc:docMk/>
            <pc:sldMk cId="2219825449" sldId="486"/>
            <ac:grpSpMk id="144" creationId="{9A8932D3-721E-C84F-B94B-3E9A4BDF67D0}"/>
          </ac:grpSpMkLst>
        </pc:grpChg>
        <pc:grpChg chg="add mod">
          <ac:chgData name="James Trimble (PGR)" userId="5ce39da7-de03-4a15-bd72-9f3d6ef98926" providerId="ADAL" clId="{47AD5701-601C-DE42-8ADE-F5F306427EA5}" dt="2020-12-15T13:20:17.010" v="2502"/>
          <ac:grpSpMkLst>
            <pc:docMk/>
            <pc:sldMk cId="2219825449" sldId="486"/>
            <ac:grpSpMk id="195" creationId="{963A5B96-D0E2-9F4D-A2A5-A00D4C55AB74}"/>
          </ac:grpSpMkLst>
        </pc:grpChg>
        <pc:picChg chg="add del mod">
          <ac:chgData name="James Trimble (PGR)" userId="5ce39da7-de03-4a15-bd72-9f3d6ef98926" providerId="ADAL" clId="{47AD5701-601C-DE42-8ADE-F5F306427EA5}" dt="2020-12-16T21:02:52.975" v="4216"/>
          <ac:picMkLst>
            <pc:docMk/>
            <pc:sldMk cId="2219825449" sldId="486"/>
            <ac:picMk id="3" creationId="{01524FD4-027F-7E4F-9C18-134E6262EFAF}"/>
          </ac:picMkLst>
        </pc:picChg>
        <pc:picChg chg="add mod">
          <ac:chgData name="James Trimble (PGR)" userId="5ce39da7-de03-4a15-bd72-9f3d6ef98926" providerId="ADAL" clId="{47AD5701-601C-DE42-8ADE-F5F306427EA5}" dt="2020-12-16T21:39:52.251" v="4235"/>
          <ac:picMkLst>
            <pc:docMk/>
            <pc:sldMk cId="2219825449" sldId="486"/>
            <ac:picMk id="6" creationId="{D251E63B-97E5-F048-BF00-D5B90EAD339D}"/>
          </ac:picMkLst>
        </pc:picChg>
        <pc:cxnChg chg="del">
          <ac:chgData name="James Trimble (PGR)" userId="5ce39da7-de03-4a15-bd72-9f3d6ef98926" providerId="ADAL" clId="{47AD5701-601C-DE42-8ADE-F5F306427EA5}" dt="2020-12-15T13:15:49.194" v="2447" actId="478"/>
          <ac:cxnSpMkLst>
            <pc:docMk/>
            <pc:sldMk cId="2219825449" sldId="486"/>
            <ac:cxnSpMk id="35" creationId="{8BC5E667-72C1-C140-B27F-98D731B9DF9D}"/>
          </ac:cxnSpMkLst>
        </pc:cxnChg>
        <pc:cxnChg chg="del">
          <ac:chgData name="James Trimble (PGR)" userId="5ce39da7-de03-4a15-bd72-9f3d6ef98926" providerId="ADAL" clId="{47AD5701-601C-DE42-8ADE-F5F306427EA5}" dt="2020-12-15T13:15:49.194" v="2447" actId="478"/>
          <ac:cxnSpMkLst>
            <pc:docMk/>
            <pc:sldMk cId="2219825449" sldId="486"/>
            <ac:cxnSpMk id="36" creationId="{18674CAF-EBC9-FC40-B563-1148CEF20922}"/>
          </ac:cxnSpMkLst>
        </pc:cxnChg>
        <pc:cxnChg chg="del">
          <ac:chgData name="James Trimble (PGR)" userId="5ce39da7-de03-4a15-bd72-9f3d6ef98926" providerId="ADAL" clId="{47AD5701-601C-DE42-8ADE-F5F306427EA5}" dt="2020-12-15T13:15:49.194" v="2447" actId="478"/>
          <ac:cxnSpMkLst>
            <pc:docMk/>
            <pc:sldMk cId="2219825449" sldId="486"/>
            <ac:cxnSpMk id="37" creationId="{15F4D736-856A-374D-8F16-A625EB1ABCA4}"/>
          </ac:cxnSpMkLst>
        </pc:cxnChg>
        <pc:cxnChg chg="del">
          <ac:chgData name="James Trimble (PGR)" userId="5ce39da7-de03-4a15-bd72-9f3d6ef98926" providerId="ADAL" clId="{47AD5701-601C-DE42-8ADE-F5F306427EA5}" dt="2020-12-15T13:15:49.194" v="2447" actId="478"/>
          <ac:cxnSpMkLst>
            <pc:docMk/>
            <pc:sldMk cId="2219825449" sldId="486"/>
            <ac:cxnSpMk id="39" creationId="{20BF9B3D-E92D-1F42-A673-F798F8012883}"/>
          </ac:cxnSpMkLst>
        </pc:cxnChg>
        <pc:cxnChg chg="del">
          <ac:chgData name="James Trimble (PGR)" userId="5ce39da7-de03-4a15-bd72-9f3d6ef98926" providerId="ADAL" clId="{47AD5701-601C-DE42-8ADE-F5F306427EA5}" dt="2020-12-15T13:15:49.194" v="2447" actId="478"/>
          <ac:cxnSpMkLst>
            <pc:docMk/>
            <pc:sldMk cId="2219825449" sldId="486"/>
            <ac:cxnSpMk id="40" creationId="{9E371356-D922-DC43-9954-4DB162CC1F55}"/>
          </ac:cxnSpMkLst>
        </pc:cxnChg>
        <pc:cxnChg chg="del">
          <ac:chgData name="James Trimble (PGR)" userId="5ce39da7-de03-4a15-bd72-9f3d6ef98926" providerId="ADAL" clId="{47AD5701-601C-DE42-8ADE-F5F306427EA5}" dt="2020-12-15T13:15:49.194" v="2447" actId="478"/>
          <ac:cxnSpMkLst>
            <pc:docMk/>
            <pc:sldMk cId="2219825449" sldId="486"/>
            <ac:cxnSpMk id="41" creationId="{5EC618EB-B822-3F45-A8C1-3A1F2CD8C05A}"/>
          </ac:cxnSpMkLst>
        </pc:cxnChg>
        <pc:cxnChg chg="del">
          <ac:chgData name="James Trimble (PGR)" userId="5ce39da7-de03-4a15-bd72-9f3d6ef98926" providerId="ADAL" clId="{47AD5701-601C-DE42-8ADE-F5F306427EA5}" dt="2020-12-15T13:15:49.194" v="2447" actId="478"/>
          <ac:cxnSpMkLst>
            <pc:docMk/>
            <pc:sldMk cId="2219825449" sldId="486"/>
            <ac:cxnSpMk id="42" creationId="{AE9FF0BD-4F60-834D-BBED-8144FC164CB7}"/>
          </ac:cxnSpMkLst>
        </pc:cxnChg>
        <pc:cxnChg chg="del">
          <ac:chgData name="James Trimble (PGR)" userId="5ce39da7-de03-4a15-bd72-9f3d6ef98926" providerId="ADAL" clId="{47AD5701-601C-DE42-8ADE-F5F306427EA5}" dt="2020-12-15T13:15:49.194" v="2447" actId="478"/>
          <ac:cxnSpMkLst>
            <pc:docMk/>
            <pc:sldMk cId="2219825449" sldId="486"/>
            <ac:cxnSpMk id="43" creationId="{C8B7E6F0-463D-FE45-B76A-89DAE50FCD10}"/>
          </ac:cxnSpMkLst>
        </pc:cxnChg>
        <pc:cxnChg chg="del">
          <ac:chgData name="James Trimble (PGR)" userId="5ce39da7-de03-4a15-bd72-9f3d6ef98926" providerId="ADAL" clId="{47AD5701-601C-DE42-8ADE-F5F306427EA5}" dt="2020-12-15T13:15:49.194" v="2447" actId="478"/>
          <ac:cxnSpMkLst>
            <pc:docMk/>
            <pc:sldMk cId="2219825449" sldId="486"/>
            <ac:cxnSpMk id="44" creationId="{AEE8318A-8893-D242-8FB4-289735734910}"/>
          </ac:cxnSpMkLst>
        </pc:cxnChg>
        <pc:cxnChg chg="del">
          <ac:chgData name="James Trimble (PGR)" userId="5ce39da7-de03-4a15-bd72-9f3d6ef98926" providerId="ADAL" clId="{47AD5701-601C-DE42-8ADE-F5F306427EA5}" dt="2020-12-15T13:15:49.194" v="2447" actId="478"/>
          <ac:cxnSpMkLst>
            <pc:docMk/>
            <pc:sldMk cId="2219825449" sldId="486"/>
            <ac:cxnSpMk id="45" creationId="{B85A5152-72B9-6E48-91C7-2BF6538779EE}"/>
          </ac:cxnSpMkLst>
        </pc:cxnChg>
        <pc:cxnChg chg="del">
          <ac:chgData name="James Trimble (PGR)" userId="5ce39da7-de03-4a15-bd72-9f3d6ef98926" providerId="ADAL" clId="{47AD5701-601C-DE42-8ADE-F5F306427EA5}" dt="2020-12-15T13:15:49.194" v="2447" actId="478"/>
          <ac:cxnSpMkLst>
            <pc:docMk/>
            <pc:sldMk cId="2219825449" sldId="486"/>
            <ac:cxnSpMk id="46" creationId="{8F1010A3-ADBE-0049-A0E7-89777D3EA7C3}"/>
          </ac:cxnSpMkLst>
        </pc:cxnChg>
        <pc:cxnChg chg="del">
          <ac:chgData name="James Trimble (PGR)" userId="5ce39da7-de03-4a15-bd72-9f3d6ef98926" providerId="ADAL" clId="{47AD5701-601C-DE42-8ADE-F5F306427EA5}" dt="2020-12-15T13:15:49.194" v="2447" actId="478"/>
          <ac:cxnSpMkLst>
            <pc:docMk/>
            <pc:sldMk cId="2219825449" sldId="486"/>
            <ac:cxnSpMk id="52" creationId="{4DD51D43-0CB5-1E4E-AA7A-1F77E8B7921A}"/>
          </ac:cxnSpMkLst>
        </pc:cxnChg>
        <pc:cxnChg chg="mod">
          <ac:chgData name="James Trimble (PGR)" userId="5ce39da7-de03-4a15-bd72-9f3d6ef98926" providerId="ADAL" clId="{47AD5701-601C-DE42-8ADE-F5F306427EA5}" dt="2020-12-15T13:20:17.010" v="2502"/>
          <ac:cxnSpMkLst>
            <pc:docMk/>
            <pc:sldMk cId="2219825449" sldId="486"/>
            <ac:cxnSpMk id="145" creationId="{D2ED84C1-8DD1-1F45-9DA2-617A9737D058}"/>
          </ac:cxnSpMkLst>
        </pc:cxnChg>
        <pc:cxnChg chg="mod">
          <ac:chgData name="James Trimble (PGR)" userId="5ce39da7-de03-4a15-bd72-9f3d6ef98926" providerId="ADAL" clId="{47AD5701-601C-DE42-8ADE-F5F306427EA5}" dt="2020-12-15T13:20:17.010" v="2502"/>
          <ac:cxnSpMkLst>
            <pc:docMk/>
            <pc:sldMk cId="2219825449" sldId="486"/>
            <ac:cxnSpMk id="146" creationId="{E4255151-FC85-9E47-BA73-AC24FF34A32B}"/>
          </ac:cxnSpMkLst>
        </pc:cxnChg>
        <pc:cxnChg chg="mod">
          <ac:chgData name="James Trimble (PGR)" userId="5ce39da7-de03-4a15-bd72-9f3d6ef98926" providerId="ADAL" clId="{47AD5701-601C-DE42-8ADE-F5F306427EA5}" dt="2020-12-15T13:20:17.010" v="2502"/>
          <ac:cxnSpMkLst>
            <pc:docMk/>
            <pc:sldMk cId="2219825449" sldId="486"/>
            <ac:cxnSpMk id="147" creationId="{2AD6EA2D-B6B1-0047-ABC1-A13ABCBEC43D}"/>
          </ac:cxnSpMkLst>
        </pc:cxnChg>
        <pc:cxnChg chg="mod">
          <ac:chgData name="James Trimble (PGR)" userId="5ce39da7-de03-4a15-bd72-9f3d6ef98926" providerId="ADAL" clId="{47AD5701-601C-DE42-8ADE-F5F306427EA5}" dt="2020-12-15T13:20:17.010" v="2502"/>
          <ac:cxnSpMkLst>
            <pc:docMk/>
            <pc:sldMk cId="2219825449" sldId="486"/>
            <ac:cxnSpMk id="148" creationId="{457E8B3D-DF97-0C42-BF70-65C69D3A8EB9}"/>
          </ac:cxnSpMkLst>
        </pc:cxnChg>
        <pc:cxnChg chg="mod">
          <ac:chgData name="James Trimble (PGR)" userId="5ce39da7-de03-4a15-bd72-9f3d6ef98926" providerId="ADAL" clId="{47AD5701-601C-DE42-8ADE-F5F306427EA5}" dt="2020-12-15T13:20:17.010" v="2502"/>
          <ac:cxnSpMkLst>
            <pc:docMk/>
            <pc:sldMk cId="2219825449" sldId="486"/>
            <ac:cxnSpMk id="168" creationId="{5EFE1B29-2A01-6B49-9B9F-6610285EDC98}"/>
          </ac:cxnSpMkLst>
        </pc:cxnChg>
        <pc:cxnChg chg="mod">
          <ac:chgData name="James Trimble (PGR)" userId="5ce39da7-de03-4a15-bd72-9f3d6ef98926" providerId="ADAL" clId="{47AD5701-601C-DE42-8ADE-F5F306427EA5}" dt="2020-12-15T13:20:17.010" v="2502"/>
          <ac:cxnSpMkLst>
            <pc:docMk/>
            <pc:sldMk cId="2219825449" sldId="486"/>
            <ac:cxnSpMk id="169" creationId="{6BB6B2ED-EC33-DA48-A12A-B43AEE1D76E3}"/>
          </ac:cxnSpMkLst>
        </pc:cxnChg>
        <pc:cxnChg chg="mod">
          <ac:chgData name="James Trimble (PGR)" userId="5ce39da7-de03-4a15-bd72-9f3d6ef98926" providerId="ADAL" clId="{47AD5701-601C-DE42-8ADE-F5F306427EA5}" dt="2020-12-15T13:20:17.010" v="2502"/>
          <ac:cxnSpMkLst>
            <pc:docMk/>
            <pc:sldMk cId="2219825449" sldId="486"/>
            <ac:cxnSpMk id="170" creationId="{716645F9-72E1-D746-B215-3AB0F6F130AF}"/>
          </ac:cxnSpMkLst>
        </pc:cxnChg>
        <pc:cxnChg chg="mod">
          <ac:chgData name="James Trimble (PGR)" userId="5ce39da7-de03-4a15-bd72-9f3d6ef98926" providerId="ADAL" clId="{47AD5701-601C-DE42-8ADE-F5F306427EA5}" dt="2020-12-15T13:20:17.010" v="2502"/>
          <ac:cxnSpMkLst>
            <pc:docMk/>
            <pc:sldMk cId="2219825449" sldId="486"/>
            <ac:cxnSpMk id="171" creationId="{DCB31217-5BFC-8C4F-ADC6-08488205154B}"/>
          </ac:cxnSpMkLst>
        </pc:cxnChg>
        <pc:cxnChg chg="mod">
          <ac:chgData name="James Trimble (PGR)" userId="5ce39da7-de03-4a15-bd72-9f3d6ef98926" providerId="ADAL" clId="{47AD5701-601C-DE42-8ADE-F5F306427EA5}" dt="2020-12-15T13:20:17.010" v="2502"/>
          <ac:cxnSpMkLst>
            <pc:docMk/>
            <pc:sldMk cId="2219825449" sldId="486"/>
            <ac:cxnSpMk id="172" creationId="{A67C84DA-B86C-734A-9EBF-0633C18361CE}"/>
          </ac:cxnSpMkLst>
        </pc:cxnChg>
        <pc:cxnChg chg="mod">
          <ac:chgData name="James Trimble (PGR)" userId="5ce39da7-de03-4a15-bd72-9f3d6ef98926" providerId="ADAL" clId="{47AD5701-601C-DE42-8ADE-F5F306427EA5}" dt="2020-12-15T13:20:17.010" v="2502"/>
          <ac:cxnSpMkLst>
            <pc:docMk/>
            <pc:sldMk cId="2219825449" sldId="486"/>
            <ac:cxnSpMk id="173" creationId="{AEFB85C7-4C81-9345-9F2F-B252791741CF}"/>
          </ac:cxnSpMkLst>
        </pc:cxnChg>
        <pc:cxnChg chg="mod">
          <ac:chgData name="James Trimble (PGR)" userId="5ce39da7-de03-4a15-bd72-9f3d6ef98926" providerId="ADAL" clId="{47AD5701-601C-DE42-8ADE-F5F306427EA5}" dt="2020-12-15T13:20:17.010" v="2502"/>
          <ac:cxnSpMkLst>
            <pc:docMk/>
            <pc:sldMk cId="2219825449" sldId="486"/>
            <ac:cxnSpMk id="174" creationId="{54D97F4B-3375-0A41-BA49-F085939E75F8}"/>
          </ac:cxnSpMkLst>
        </pc:cxnChg>
        <pc:cxnChg chg="mod">
          <ac:chgData name="James Trimble (PGR)" userId="5ce39da7-de03-4a15-bd72-9f3d6ef98926" providerId="ADAL" clId="{47AD5701-601C-DE42-8ADE-F5F306427EA5}" dt="2020-12-15T13:20:17.010" v="2502"/>
          <ac:cxnSpMkLst>
            <pc:docMk/>
            <pc:sldMk cId="2219825449" sldId="486"/>
            <ac:cxnSpMk id="190" creationId="{FA10D47F-2F96-5B44-878B-A4433074BE51}"/>
          </ac:cxnSpMkLst>
        </pc:cxnChg>
      </pc:sldChg>
      <pc:sldChg chg="addSp delSp modSp add mod modTransition modAnim">
        <pc:chgData name="James Trimble (PGR)" userId="5ce39da7-de03-4a15-bd72-9f3d6ef98926" providerId="ADAL" clId="{47AD5701-601C-DE42-8ADE-F5F306427EA5}" dt="2020-12-16T21:39:52.251" v="4235"/>
        <pc:sldMkLst>
          <pc:docMk/>
          <pc:sldMk cId="1832125703" sldId="487"/>
        </pc:sldMkLst>
        <pc:spChg chg="mod">
          <ac:chgData name="James Trimble (PGR)" userId="5ce39da7-de03-4a15-bd72-9f3d6ef98926" providerId="ADAL" clId="{47AD5701-601C-DE42-8ADE-F5F306427EA5}" dt="2020-12-15T12:42:36.099" v="2183" actId="20577"/>
          <ac:spMkLst>
            <pc:docMk/>
            <pc:sldMk cId="1832125703" sldId="487"/>
            <ac:spMk id="5" creationId="{00000000-0000-0000-0000-000000000000}"/>
          </ac:spMkLst>
        </pc:spChg>
        <pc:spChg chg="del">
          <ac:chgData name="James Trimble (PGR)" userId="5ce39da7-de03-4a15-bd72-9f3d6ef98926" providerId="ADAL" clId="{47AD5701-601C-DE42-8ADE-F5F306427EA5}" dt="2020-12-15T13:15:45.967" v="2446" actId="478"/>
          <ac:spMkLst>
            <pc:docMk/>
            <pc:sldMk cId="1832125703" sldId="487"/>
            <ac:spMk id="47" creationId="{572852CA-5CF9-224E-875A-F44F02B877AE}"/>
          </ac:spMkLst>
        </pc:spChg>
        <pc:spChg chg="del">
          <ac:chgData name="James Trimble (PGR)" userId="5ce39da7-de03-4a15-bd72-9f3d6ef98926" providerId="ADAL" clId="{47AD5701-601C-DE42-8ADE-F5F306427EA5}" dt="2020-12-15T13:15:45.967" v="2446" actId="478"/>
          <ac:spMkLst>
            <pc:docMk/>
            <pc:sldMk cId="1832125703" sldId="487"/>
            <ac:spMk id="48" creationId="{5C846EB6-DAD4-EC48-8B27-A7E6DC5666CE}"/>
          </ac:spMkLst>
        </pc:spChg>
        <pc:spChg chg="del">
          <ac:chgData name="James Trimble (PGR)" userId="5ce39da7-de03-4a15-bd72-9f3d6ef98926" providerId="ADAL" clId="{47AD5701-601C-DE42-8ADE-F5F306427EA5}" dt="2020-12-15T13:15:45.967" v="2446" actId="478"/>
          <ac:spMkLst>
            <pc:docMk/>
            <pc:sldMk cId="1832125703" sldId="487"/>
            <ac:spMk id="49" creationId="{BF4BAC20-5BD4-BB47-9712-956EE61D7185}"/>
          </ac:spMkLst>
        </pc:spChg>
        <pc:spChg chg="del">
          <ac:chgData name="James Trimble (PGR)" userId="5ce39da7-de03-4a15-bd72-9f3d6ef98926" providerId="ADAL" clId="{47AD5701-601C-DE42-8ADE-F5F306427EA5}" dt="2020-12-15T13:15:45.967" v="2446" actId="478"/>
          <ac:spMkLst>
            <pc:docMk/>
            <pc:sldMk cId="1832125703" sldId="487"/>
            <ac:spMk id="50" creationId="{2BCC9C26-94FD-EB41-ABDA-5DBFB65F67E5}"/>
          </ac:spMkLst>
        </pc:spChg>
        <pc:spChg chg="del">
          <ac:chgData name="James Trimble (PGR)" userId="5ce39da7-de03-4a15-bd72-9f3d6ef98926" providerId="ADAL" clId="{47AD5701-601C-DE42-8ADE-F5F306427EA5}" dt="2020-12-15T13:15:45.967" v="2446" actId="478"/>
          <ac:spMkLst>
            <pc:docMk/>
            <pc:sldMk cId="1832125703" sldId="487"/>
            <ac:spMk id="51" creationId="{40E1FF92-D8C0-A344-827E-2A321635481A}"/>
          </ac:spMkLst>
        </pc:spChg>
        <pc:spChg chg="del">
          <ac:chgData name="James Trimble (PGR)" userId="5ce39da7-de03-4a15-bd72-9f3d6ef98926" providerId="ADAL" clId="{47AD5701-601C-DE42-8ADE-F5F306427EA5}" dt="2020-12-15T13:15:45.967" v="2446" actId="478"/>
          <ac:spMkLst>
            <pc:docMk/>
            <pc:sldMk cId="1832125703" sldId="487"/>
            <ac:spMk id="53" creationId="{B5892C83-EBFE-9448-A040-65595BAF6166}"/>
          </ac:spMkLst>
        </pc:spChg>
        <pc:spChg chg="del">
          <ac:chgData name="James Trimble (PGR)" userId="5ce39da7-de03-4a15-bd72-9f3d6ef98926" providerId="ADAL" clId="{47AD5701-601C-DE42-8ADE-F5F306427EA5}" dt="2020-12-15T13:15:45.967" v="2446" actId="478"/>
          <ac:spMkLst>
            <pc:docMk/>
            <pc:sldMk cId="1832125703" sldId="487"/>
            <ac:spMk id="54" creationId="{92C0F345-D173-B243-BDCA-D7C7D64AAF65}"/>
          </ac:spMkLst>
        </pc:spChg>
        <pc:spChg chg="del">
          <ac:chgData name="James Trimble (PGR)" userId="5ce39da7-de03-4a15-bd72-9f3d6ef98926" providerId="ADAL" clId="{47AD5701-601C-DE42-8ADE-F5F306427EA5}" dt="2020-12-15T13:15:45.967" v="2446" actId="478"/>
          <ac:spMkLst>
            <pc:docMk/>
            <pc:sldMk cId="1832125703" sldId="487"/>
            <ac:spMk id="55" creationId="{5189C79D-3A8B-9B48-8144-58E6F7EDA5A4}"/>
          </ac:spMkLst>
        </pc:spChg>
        <pc:spChg chg="del">
          <ac:chgData name="James Trimble (PGR)" userId="5ce39da7-de03-4a15-bd72-9f3d6ef98926" providerId="ADAL" clId="{47AD5701-601C-DE42-8ADE-F5F306427EA5}" dt="2020-12-15T13:15:45.967" v="2446" actId="478"/>
          <ac:spMkLst>
            <pc:docMk/>
            <pc:sldMk cId="1832125703" sldId="487"/>
            <ac:spMk id="56" creationId="{11ED9EAF-3AB8-6042-83A3-73ED9CE645C1}"/>
          </ac:spMkLst>
        </pc:spChg>
        <pc:spChg chg="mod">
          <ac:chgData name="James Trimble (PGR)" userId="5ce39da7-de03-4a15-bd72-9f3d6ef98926" providerId="ADAL" clId="{47AD5701-601C-DE42-8ADE-F5F306427EA5}" dt="2020-12-15T13:20:00.449" v="2498"/>
          <ac:spMkLst>
            <pc:docMk/>
            <pc:sldMk cId="1832125703" sldId="487"/>
            <ac:spMk id="211" creationId="{375A3DE7-723B-F141-9DE8-ABE858B4BE7E}"/>
          </ac:spMkLst>
        </pc:spChg>
        <pc:spChg chg="mod">
          <ac:chgData name="James Trimble (PGR)" userId="5ce39da7-de03-4a15-bd72-9f3d6ef98926" providerId="ADAL" clId="{47AD5701-601C-DE42-8ADE-F5F306427EA5}" dt="2020-12-15T13:20:00.449" v="2498"/>
          <ac:spMkLst>
            <pc:docMk/>
            <pc:sldMk cId="1832125703" sldId="487"/>
            <ac:spMk id="212" creationId="{C96B754D-124C-FD43-B9C8-A8514CA9C103}"/>
          </ac:spMkLst>
        </pc:spChg>
        <pc:spChg chg="mod">
          <ac:chgData name="James Trimble (PGR)" userId="5ce39da7-de03-4a15-bd72-9f3d6ef98926" providerId="ADAL" clId="{47AD5701-601C-DE42-8ADE-F5F306427EA5}" dt="2020-12-15T13:20:00.449" v="2498"/>
          <ac:spMkLst>
            <pc:docMk/>
            <pc:sldMk cId="1832125703" sldId="487"/>
            <ac:spMk id="213" creationId="{E664EBCD-907D-7F49-9DC2-C37E52FB6561}"/>
          </ac:spMkLst>
        </pc:spChg>
        <pc:spChg chg="mod">
          <ac:chgData name="James Trimble (PGR)" userId="5ce39da7-de03-4a15-bd72-9f3d6ef98926" providerId="ADAL" clId="{47AD5701-601C-DE42-8ADE-F5F306427EA5}" dt="2020-12-15T13:20:15.266" v="2501"/>
          <ac:spMkLst>
            <pc:docMk/>
            <pc:sldMk cId="1832125703" sldId="487"/>
            <ac:spMk id="226" creationId="{EF320156-53D0-7F4E-A02F-8E31D85B86FF}"/>
          </ac:spMkLst>
        </pc:spChg>
        <pc:spChg chg="mod">
          <ac:chgData name="James Trimble (PGR)" userId="5ce39da7-de03-4a15-bd72-9f3d6ef98926" providerId="ADAL" clId="{47AD5701-601C-DE42-8ADE-F5F306427EA5}" dt="2020-12-15T13:20:15.266" v="2501"/>
          <ac:spMkLst>
            <pc:docMk/>
            <pc:sldMk cId="1832125703" sldId="487"/>
            <ac:spMk id="227" creationId="{BB09F4A1-8FD9-6846-9B89-4A2FCDF9F5D9}"/>
          </ac:spMkLst>
        </pc:spChg>
        <pc:spChg chg="mod">
          <ac:chgData name="James Trimble (PGR)" userId="5ce39da7-de03-4a15-bd72-9f3d6ef98926" providerId="ADAL" clId="{47AD5701-601C-DE42-8ADE-F5F306427EA5}" dt="2020-12-15T13:20:15.266" v="2501"/>
          <ac:spMkLst>
            <pc:docMk/>
            <pc:sldMk cId="1832125703" sldId="487"/>
            <ac:spMk id="228" creationId="{109D03B4-81FE-D04E-8863-51461C15A0CD}"/>
          </ac:spMkLst>
        </pc:spChg>
        <pc:spChg chg="mod">
          <ac:chgData name="James Trimble (PGR)" userId="5ce39da7-de03-4a15-bd72-9f3d6ef98926" providerId="ADAL" clId="{47AD5701-601C-DE42-8ADE-F5F306427EA5}" dt="2020-12-15T13:20:15.266" v="2501"/>
          <ac:spMkLst>
            <pc:docMk/>
            <pc:sldMk cId="1832125703" sldId="487"/>
            <ac:spMk id="229" creationId="{C0FBBB1C-0CAE-8E42-A7DF-4BA754CFD452}"/>
          </ac:spMkLst>
        </pc:spChg>
        <pc:spChg chg="mod">
          <ac:chgData name="James Trimble (PGR)" userId="5ce39da7-de03-4a15-bd72-9f3d6ef98926" providerId="ADAL" clId="{47AD5701-601C-DE42-8ADE-F5F306427EA5}" dt="2020-12-15T13:20:15.266" v="2501"/>
          <ac:spMkLst>
            <pc:docMk/>
            <pc:sldMk cId="1832125703" sldId="487"/>
            <ac:spMk id="230" creationId="{86EBFEF1-BB09-D244-B924-CE117509C238}"/>
          </ac:spMkLst>
        </pc:spChg>
        <pc:spChg chg="mod">
          <ac:chgData name="James Trimble (PGR)" userId="5ce39da7-de03-4a15-bd72-9f3d6ef98926" providerId="ADAL" clId="{47AD5701-601C-DE42-8ADE-F5F306427EA5}" dt="2020-12-15T13:20:15.266" v="2501"/>
          <ac:spMkLst>
            <pc:docMk/>
            <pc:sldMk cId="1832125703" sldId="487"/>
            <ac:spMk id="268" creationId="{B9F9ED77-D397-9143-BAF5-AD5684313971}"/>
          </ac:spMkLst>
        </pc:spChg>
        <pc:spChg chg="mod">
          <ac:chgData name="James Trimble (PGR)" userId="5ce39da7-de03-4a15-bd72-9f3d6ef98926" providerId="ADAL" clId="{47AD5701-601C-DE42-8ADE-F5F306427EA5}" dt="2020-12-15T13:20:15.266" v="2501"/>
          <ac:spMkLst>
            <pc:docMk/>
            <pc:sldMk cId="1832125703" sldId="487"/>
            <ac:spMk id="269" creationId="{33C022C8-A899-C543-BC21-77E77F2FC50A}"/>
          </ac:spMkLst>
        </pc:spChg>
        <pc:spChg chg="mod">
          <ac:chgData name="James Trimble (PGR)" userId="5ce39da7-de03-4a15-bd72-9f3d6ef98926" providerId="ADAL" clId="{47AD5701-601C-DE42-8ADE-F5F306427EA5}" dt="2020-12-15T13:20:15.266" v="2501"/>
          <ac:spMkLst>
            <pc:docMk/>
            <pc:sldMk cId="1832125703" sldId="487"/>
            <ac:spMk id="270" creationId="{9E8960BD-A44C-244B-AC08-C7B2B0CCF64D}"/>
          </ac:spMkLst>
        </pc:spChg>
        <pc:spChg chg="mod">
          <ac:chgData name="James Trimble (PGR)" userId="5ce39da7-de03-4a15-bd72-9f3d6ef98926" providerId="ADAL" clId="{47AD5701-601C-DE42-8ADE-F5F306427EA5}" dt="2020-12-15T13:20:15.266" v="2501"/>
          <ac:spMkLst>
            <pc:docMk/>
            <pc:sldMk cId="1832125703" sldId="487"/>
            <ac:spMk id="271" creationId="{A12A3417-37DB-6145-82EF-3DEAAC4A540C}"/>
          </ac:spMkLst>
        </pc:spChg>
        <pc:spChg chg="mod">
          <ac:chgData name="James Trimble (PGR)" userId="5ce39da7-de03-4a15-bd72-9f3d6ef98926" providerId="ADAL" clId="{47AD5701-601C-DE42-8ADE-F5F306427EA5}" dt="2020-12-15T13:20:15.266" v="2501"/>
          <ac:spMkLst>
            <pc:docMk/>
            <pc:sldMk cId="1832125703" sldId="487"/>
            <ac:spMk id="273" creationId="{662A9A9C-8F87-594A-9AE5-E5E4768635E1}"/>
          </ac:spMkLst>
        </pc:spChg>
        <pc:spChg chg="mod">
          <ac:chgData name="James Trimble (PGR)" userId="5ce39da7-de03-4a15-bd72-9f3d6ef98926" providerId="ADAL" clId="{47AD5701-601C-DE42-8ADE-F5F306427EA5}" dt="2020-12-15T13:20:23.797" v="2504" actId="20577"/>
          <ac:spMkLst>
            <pc:docMk/>
            <pc:sldMk cId="1832125703" sldId="487"/>
            <ac:spMk id="274" creationId="{D8D7F150-DCA8-DD4F-9E26-23777146444D}"/>
          </ac:spMkLst>
        </pc:spChg>
        <pc:spChg chg="mod">
          <ac:chgData name="James Trimble (PGR)" userId="5ce39da7-de03-4a15-bd72-9f3d6ef98926" providerId="ADAL" clId="{47AD5701-601C-DE42-8ADE-F5F306427EA5}" dt="2020-12-15T13:23:02.704" v="2553" actId="20577"/>
          <ac:spMkLst>
            <pc:docMk/>
            <pc:sldMk cId="1832125703" sldId="487"/>
            <ac:spMk id="275" creationId="{BC19DFAC-CCEF-F14C-A6C7-B96C9C3C574C}"/>
          </ac:spMkLst>
        </pc:spChg>
        <pc:grpChg chg="del">
          <ac:chgData name="James Trimble (PGR)" userId="5ce39da7-de03-4a15-bd72-9f3d6ef98926" providerId="ADAL" clId="{47AD5701-601C-DE42-8ADE-F5F306427EA5}" dt="2020-12-15T12:40:47.457" v="2133" actId="478"/>
          <ac:grpSpMkLst>
            <pc:docMk/>
            <pc:sldMk cId="1832125703" sldId="487"/>
            <ac:grpSpMk id="25" creationId="{F2763B0E-AF89-354C-B811-8DAD4D2BA35B}"/>
          </ac:grpSpMkLst>
        </pc:grpChg>
        <pc:grpChg chg="add del mod">
          <ac:chgData name="James Trimble (PGR)" userId="5ce39da7-de03-4a15-bd72-9f3d6ef98926" providerId="ADAL" clId="{47AD5701-601C-DE42-8ADE-F5F306427EA5}" dt="2020-12-15T13:20:02.949" v="2499"/>
          <ac:grpSpMkLst>
            <pc:docMk/>
            <pc:sldMk cId="1832125703" sldId="487"/>
            <ac:grpSpMk id="210" creationId="{DB7F8AE3-8919-BB4C-9967-520E69AC5B0B}"/>
          </ac:grpSpMkLst>
        </pc:grpChg>
        <pc:grpChg chg="add mod">
          <ac:chgData name="James Trimble (PGR)" userId="5ce39da7-de03-4a15-bd72-9f3d6ef98926" providerId="ADAL" clId="{47AD5701-601C-DE42-8ADE-F5F306427EA5}" dt="2020-12-15T13:20:15.266" v="2501"/>
          <ac:grpSpMkLst>
            <pc:docMk/>
            <pc:sldMk cId="1832125703" sldId="487"/>
            <ac:grpSpMk id="214" creationId="{B078E38E-61CC-2349-B687-E97C9AD9A645}"/>
          </ac:grpSpMkLst>
        </pc:grpChg>
        <pc:grpChg chg="add mod">
          <ac:chgData name="James Trimble (PGR)" userId="5ce39da7-de03-4a15-bd72-9f3d6ef98926" providerId="ADAL" clId="{47AD5701-601C-DE42-8ADE-F5F306427EA5}" dt="2020-12-15T13:20:15.266" v="2501"/>
          <ac:grpSpMkLst>
            <pc:docMk/>
            <pc:sldMk cId="1832125703" sldId="487"/>
            <ac:grpSpMk id="272" creationId="{CA10DD45-33F0-5645-A887-71C9FAFB6F42}"/>
          </ac:grpSpMkLst>
        </pc:grpChg>
        <pc:picChg chg="add del mod">
          <ac:chgData name="James Trimble (PGR)" userId="5ce39da7-de03-4a15-bd72-9f3d6ef98926" providerId="ADAL" clId="{47AD5701-601C-DE42-8ADE-F5F306427EA5}" dt="2020-12-16T21:02:52.975" v="4216"/>
          <ac:picMkLst>
            <pc:docMk/>
            <pc:sldMk cId="1832125703" sldId="487"/>
            <ac:picMk id="3" creationId="{0BD32338-2696-3C4B-8E50-E64D18B0F668}"/>
          </ac:picMkLst>
        </pc:picChg>
        <pc:picChg chg="add mod">
          <ac:chgData name="James Trimble (PGR)" userId="5ce39da7-de03-4a15-bd72-9f3d6ef98926" providerId="ADAL" clId="{47AD5701-601C-DE42-8ADE-F5F306427EA5}" dt="2020-12-16T21:39:52.251" v="4235"/>
          <ac:picMkLst>
            <pc:docMk/>
            <pc:sldMk cId="1832125703" sldId="487"/>
            <ac:picMk id="6" creationId="{BDD8F24A-8CE8-CA42-9ED4-F37107F0C1D4}"/>
          </ac:picMkLst>
        </pc:picChg>
        <pc:cxnChg chg="del">
          <ac:chgData name="James Trimble (PGR)" userId="5ce39da7-de03-4a15-bd72-9f3d6ef98926" providerId="ADAL" clId="{47AD5701-601C-DE42-8ADE-F5F306427EA5}" dt="2020-12-15T13:15:45.967" v="2446" actId="478"/>
          <ac:cxnSpMkLst>
            <pc:docMk/>
            <pc:sldMk cId="1832125703" sldId="487"/>
            <ac:cxnSpMk id="35" creationId="{8BC5E667-72C1-C140-B27F-98D731B9DF9D}"/>
          </ac:cxnSpMkLst>
        </pc:cxnChg>
        <pc:cxnChg chg="del">
          <ac:chgData name="James Trimble (PGR)" userId="5ce39da7-de03-4a15-bd72-9f3d6ef98926" providerId="ADAL" clId="{47AD5701-601C-DE42-8ADE-F5F306427EA5}" dt="2020-12-15T13:15:45.967" v="2446" actId="478"/>
          <ac:cxnSpMkLst>
            <pc:docMk/>
            <pc:sldMk cId="1832125703" sldId="487"/>
            <ac:cxnSpMk id="36" creationId="{18674CAF-EBC9-FC40-B563-1148CEF20922}"/>
          </ac:cxnSpMkLst>
        </pc:cxnChg>
        <pc:cxnChg chg="del">
          <ac:chgData name="James Trimble (PGR)" userId="5ce39da7-de03-4a15-bd72-9f3d6ef98926" providerId="ADAL" clId="{47AD5701-601C-DE42-8ADE-F5F306427EA5}" dt="2020-12-15T13:15:45.967" v="2446" actId="478"/>
          <ac:cxnSpMkLst>
            <pc:docMk/>
            <pc:sldMk cId="1832125703" sldId="487"/>
            <ac:cxnSpMk id="37" creationId="{15F4D736-856A-374D-8F16-A625EB1ABCA4}"/>
          </ac:cxnSpMkLst>
        </pc:cxnChg>
        <pc:cxnChg chg="del">
          <ac:chgData name="James Trimble (PGR)" userId="5ce39da7-de03-4a15-bd72-9f3d6ef98926" providerId="ADAL" clId="{47AD5701-601C-DE42-8ADE-F5F306427EA5}" dt="2020-12-15T13:15:45.967" v="2446" actId="478"/>
          <ac:cxnSpMkLst>
            <pc:docMk/>
            <pc:sldMk cId="1832125703" sldId="487"/>
            <ac:cxnSpMk id="39" creationId="{20BF9B3D-E92D-1F42-A673-F798F8012883}"/>
          </ac:cxnSpMkLst>
        </pc:cxnChg>
        <pc:cxnChg chg="del">
          <ac:chgData name="James Trimble (PGR)" userId="5ce39da7-de03-4a15-bd72-9f3d6ef98926" providerId="ADAL" clId="{47AD5701-601C-DE42-8ADE-F5F306427EA5}" dt="2020-12-15T13:15:45.967" v="2446" actId="478"/>
          <ac:cxnSpMkLst>
            <pc:docMk/>
            <pc:sldMk cId="1832125703" sldId="487"/>
            <ac:cxnSpMk id="40" creationId="{9E371356-D922-DC43-9954-4DB162CC1F55}"/>
          </ac:cxnSpMkLst>
        </pc:cxnChg>
        <pc:cxnChg chg="del">
          <ac:chgData name="James Trimble (PGR)" userId="5ce39da7-de03-4a15-bd72-9f3d6ef98926" providerId="ADAL" clId="{47AD5701-601C-DE42-8ADE-F5F306427EA5}" dt="2020-12-15T13:15:45.967" v="2446" actId="478"/>
          <ac:cxnSpMkLst>
            <pc:docMk/>
            <pc:sldMk cId="1832125703" sldId="487"/>
            <ac:cxnSpMk id="41" creationId="{5EC618EB-B822-3F45-A8C1-3A1F2CD8C05A}"/>
          </ac:cxnSpMkLst>
        </pc:cxnChg>
        <pc:cxnChg chg="del">
          <ac:chgData name="James Trimble (PGR)" userId="5ce39da7-de03-4a15-bd72-9f3d6ef98926" providerId="ADAL" clId="{47AD5701-601C-DE42-8ADE-F5F306427EA5}" dt="2020-12-15T13:15:45.967" v="2446" actId="478"/>
          <ac:cxnSpMkLst>
            <pc:docMk/>
            <pc:sldMk cId="1832125703" sldId="487"/>
            <ac:cxnSpMk id="42" creationId="{AE9FF0BD-4F60-834D-BBED-8144FC164CB7}"/>
          </ac:cxnSpMkLst>
        </pc:cxnChg>
        <pc:cxnChg chg="del">
          <ac:chgData name="James Trimble (PGR)" userId="5ce39da7-de03-4a15-bd72-9f3d6ef98926" providerId="ADAL" clId="{47AD5701-601C-DE42-8ADE-F5F306427EA5}" dt="2020-12-15T13:15:45.967" v="2446" actId="478"/>
          <ac:cxnSpMkLst>
            <pc:docMk/>
            <pc:sldMk cId="1832125703" sldId="487"/>
            <ac:cxnSpMk id="43" creationId="{C8B7E6F0-463D-FE45-B76A-89DAE50FCD10}"/>
          </ac:cxnSpMkLst>
        </pc:cxnChg>
        <pc:cxnChg chg="del">
          <ac:chgData name="James Trimble (PGR)" userId="5ce39da7-de03-4a15-bd72-9f3d6ef98926" providerId="ADAL" clId="{47AD5701-601C-DE42-8ADE-F5F306427EA5}" dt="2020-12-15T13:15:45.967" v="2446" actId="478"/>
          <ac:cxnSpMkLst>
            <pc:docMk/>
            <pc:sldMk cId="1832125703" sldId="487"/>
            <ac:cxnSpMk id="44" creationId="{AEE8318A-8893-D242-8FB4-289735734910}"/>
          </ac:cxnSpMkLst>
        </pc:cxnChg>
        <pc:cxnChg chg="del">
          <ac:chgData name="James Trimble (PGR)" userId="5ce39da7-de03-4a15-bd72-9f3d6ef98926" providerId="ADAL" clId="{47AD5701-601C-DE42-8ADE-F5F306427EA5}" dt="2020-12-15T13:15:45.967" v="2446" actId="478"/>
          <ac:cxnSpMkLst>
            <pc:docMk/>
            <pc:sldMk cId="1832125703" sldId="487"/>
            <ac:cxnSpMk id="45" creationId="{B85A5152-72B9-6E48-91C7-2BF6538779EE}"/>
          </ac:cxnSpMkLst>
        </pc:cxnChg>
        <pc:cxnChg chg="del">
          <ac:chgData name="James Trimble (PGR)" userId="5ce39da7-de03-4a15-bd72-9f3d6ef98926" providerId="ADAL" clId="{47AD5701-601C-DE42-8ADE-F5F306427EA5}" dt="2020-12-15T13:15:45.967" v="2446" actId="478"/>
          <ac:cxnSpMkLst>
            <pc:docMk/>
            <pc:sldMk cId="1832125703" sldId="487"/>
            <ac:cxnSpMk id="46" creationId="{8F1010A3-ADBE-0049-A0E7-89777D3EA7C3}"/>
          </ac:cxnSpMkLst>
        </pc:cxnChg>
        <pc:cxnChg chg="del">
          <ac:chgData name="James Trimble (PGR)" userId="5ce39da7-de03-4a15-bd72-9f3d6ef98926" providerId="ADAL" clId="{47AD5701-601C-DE42-8ADE-F5F306427EA5}" dt="2020-12-15T13:15:45.967" v="2446" actId="478"/>
          <ac:cxnSpMkLst>
            <pc:docMk/>
            <pc:sldMk cId="1832125703" sldId="487"/>
            <ac:cxnSpMk id="52" creationId="{4DD51D43-0CB5-1E4E-AA7A-1F77E8B7921A}"/>
          </ac:cxnSpMkLst>
        </pc:cxnChg>
        <pc:cxnChg chg="mod">
          <ac:chgData name="James Trimble (PGR)" userId="5ce39da7-de03-4a15-bd72-9f3d6ef98926" providerId="ADAL" clId="{47AD5701-601C-DE42-8ADE-F5F306427EA5}" dt="2020-12-15T13:20:15.266" v="2501"/>
          <ac:cxnSpMkLst>
            <pc:docMk/>
            <pc:sldMk cId="1832125703" sldId="487"/>
            <ac:cxnSpMk id="215" creationId="{2C337190-5C8B-4347-B0E3-53EE53A7F31C}"/>
          </ac:cxnSpMkLst>
        </pc:cxnChg>
        <pc:cxnChg chg="mod">
          <ac:chgData name="James Trimble (PGR)" userId="5ce39da7-de03-4a15-bd72-9f3d6ef98926" providerId="ADAL" clId="{47AD5701-601C-DE42-8ADE-F5F306427EA5}" dt="2020-12-15T13:20:15.266" v="2501"/>
          <ac:cxnSpMkLst>
            <pc:docMk/>
            <pc:sldMk cId="1832125703" sldId="487"/>
            <ac:cxnSpMk id="216" creationId="{92252D5A-9CAE-5640-AD23-F39758F04A60}"/>
          </ac:cxnSpMkLst>
        </pc:cxnChg>
        <pc:cxnChg chg="mod">
          <ac:chgData name="James Trimble (PGR)" userId="5ce39da7-de03-4a15-bd72-9f3d6ef98926" providerId="ADAL" clId="{47AD5701-601C-DE42-8ADE-F5F306427EA5}" dt="2020-12-15T13:20:15.266" v="2501"/>
          <ac:cxnSpMkLst>
            <pc:docMk/>
            <pc:sldMk cId="1832125703" sldId="487"/>
            <ac:cxnSpMk id="217" creationId="{B0FE2445-4BCB-A74F-A45C-B71ABE2C8EAA}"/>
          </ac:cxnSpMkLst>
        </pc:cxnChg>
        <pc:cxnChg chg="mod">
          <ac:chgData name="James Trimble (PGR)" userId="5ce39da7-de03-4a15-bd72-9f3d6ef98926" providerId="ADAL" clId="{47AD5701-601C-DE42-8ADE-F5F306427EA5}" dt="2020-12-15T13:20:15.266" v="2501"/>
          <ac:cxnSpMkLst>
            <pc:docMk/>
            <pc:sldMk cId="1832125703" sldId="487"/>
            <ac:cxnSpMk id="218" creationId="{E4F7F1D5-D4CB-5C48-8171-A7CD4390A567}"/>
          </ac:cxnSpMkLst>
        </pc:cxnChg>
        <pc:cxnChg chg="mod">
          <ac:chgData name="James Trimble (PGR)" userId="5ce39da7-de03-4a15-bd72-9f3d6ef98926" providerId="ADAL" clId="{47AD5701-601C-DE42-8ADE-F5F306427EA5}" dt="2020-12-15T13:20:15.266" v="2501"/>
          <ac:cxnSpMkLst>
            <pc:docMk/>
            <pc:sldMk cId="1832125703" sldId="487"/>
            <ac:cxnSpMk id="219" creationId="{16759FDF-9396-A849-ADF6-587E785254FC}"/>
          </ac:cxnSpMkLst>
        </pc:cxnChg>
        <pc:cxnChg chg="mod">
          <ac:chgData name="James Trimble (PGR)" userId="5ce39da7-de03-4a15-bd72-9f3d6ef98926" providerId="ADAL" clId="{47AD5701-601C-DE42-8ADE-F5F306427EA5}" dt="2020-12-15T13:20:15.266" v="2501"/>
          <ac:cxnSpMkLst>
            <pc:docMk/>
            <pc:sldMk cId="1832125703" sldId="487"/>
            <ac:cxnSpMk id="220" creationId="{CBE4985D-AB90-4F4F-AF61-00C9A6C9C102}"/>
          </ac:cxnSpMkLst>
        </pc:cxnChg>
        <pc:cxnChg chg="mod">
          <ac:chgData name="James Trimble (PGR)" userId="5ce39da7-de03-4a15-bd72-9f3d6ef98926" providerId="ADAL" clId="{47AD5701-601C-DE42-8ADE-F5F306427EA5}" dt="2020-12-15T13:20:15.266" v="2501"/>
          <ac:cxnSpMkLst>
            <pc:docMk/>
            <pc:sldMk cId="1832125703" sldId="487"/>
            <ac:cxnSpMk id="221" creationId="{4EE5E990-961F-A146-8C85-A41DDD8A32D1}"/>
          </ac:cxnSpMkLst>
        </pc:cxnChg>
        <pc:cxnChg chg="mod">
          <ac:chgData name="James Trimble (PGR)" userId="5ce39da7-de03-4a15-bd72-9f3d6ef98926" providerId="ADAL" clId="{47AD5701-601C-DE42-8ADE-F5F306427EA5}" dt="2020-12-15T13:20:15.266" v="2501"/>
          <ac:cxnSpMkLst>
            <pc:docMk/>
            <pc:sldMk cId="1832125703" sldId="487"/>
            <ac:cxnSpMk id="222" creationId="{CEB30B5B-D3BB-E840-8EBA-99112C32EBA0}"/>
          </ac:cxnSpMkLst>
        </pc:cxnChg>
        <pc:cxnChg chg="mod">
          <ac:chgData name="James Trimble (PGR)" userId="5ce39da7-de03-4a15-bd72-9f3d6ef98926" providerId="ADAL" clId="{47AD5701-601C-DE42-8ADE-F5F306427EA5}" dt="2020-12-15T13:20:15.266" v="2501"/>
          <ac:cxnSpMkLst>
            <pc:docMk/>
            <pc:sldMk cId="1832125703" sldId="487"/>
            <ac:cxnSpMk id="223" creationId="{60EE23BE-81BF-1048-8152-5E887E6E2B3F}"/>
          </ac:cxnSpMkLst>
        </pc:cxnChg>
        <pc:cxnChg chg="mod">
          <ac:chgData name="James Trimble (PGR)" userId="5ce39da7-de03-4a15-bd72-9f3d6ef98926" providerId="ADAL" clId="{47AD5701-601C-DE42-8ADE-F5F306427EA5}" dt="2020-12-15T13:20:15.266" v="2501"/>
          <ac:cxnSpMkLst>
            <pc:docMk/>
            <pc:sldMk cId="1832125703" sldId="487"/>
            <ac:cxnSpMk id="224" creationId="{4A32D023-C89E-1540-89D7-15D92EFE508F}"/>
          </ac:cxnSpMkLst>
        </pc:cxnChg>
        <pc:cxnChg chg="mod">
          <ac:chgData name="James Trimble (PGR)" userId="5ce39da7-de03-4a15-bd72-9f3d6ef98926" providerId="ADAL" clId="{47AD5701-601C-DE42-8ADE-F5F306427EA5}" dt="2020-12-15T13:20:15.266" v="2501"/>
          <ac:cxnSpMkLst>
            <pc:docMk/>
            <pc:sldMk cId="1832125703" sldId="487"/>
            <ac:cxnSpMk id="225" creationId="{AFA9289C-9182-F343-8169-89B2BF519E99}"/>
          </ac:cxnSpMkLst>
        </pc:cxnChg>
        <pc:cxnChg chg="mod">
          <ac:chgData name="James Trimble (PGR)" userId="5ce39da7-de03-4a15-bd72-9f3d6ef98926" providerId="ADAL" clId="{47AD5701-601C-DE42-8ADE-F5F306427EA5}" dt="2020-12-15T13:20:15.266" v="2501"/>
          <ac:cxnSpMkLst>
            <pc:docMk/>
            <pc:sldMk cId="1832125703" sldId="487"/>
            <ac:cxnSpMk id="267" creationId="{04CD32BF-BEAB-E747-92BF-7488FCD22D17}"/>
          </ac:cxnSpMkLst>
        </pc:cxnChg>
      </pc:sldChg>
      <pc:sldChg chg="addSp delSp modSp add mod modTransition modAnim">
        <pc:chgData name="James Trimble (PGR)" userId="5ce39da7-de03-4a15-bd72-9f3d6ef98926" providerId="ADAL" clId="{47AD5701-601C-DE42-8ADE-F5F306427EA5}" dt="2020-12-16T21:39:52.251" v="4235"/>
        <pc:sldMkLst>
          <pc:docMk/>
          <pc:sldMk cId="1590034356" sldId="488"/>
        </pc:sldMkLst>
        <pc:spChg chg="mod">
          <ac:chgData name="James Trimble (PGR)" userId="5ce39da7-de03-4a15-bd72-9f3d6ef98926" providerId="ADAL" clId="{47AD5701-601C-DE42-8ADE-F5F306427EA5}" dt="2020-12-15T11:44:40.612" v="613" actId="1036"/>
          <ac:spMkLst>
            <pc:docMk/>
            <pc:sldMk cId="1590034356" sldId="488"/>
            <ac:spMk id="4" creationId="{BAF049CD-4E7B-0F4A-8F9D-1908C702599A}"/>
          </ac:spMkLst>
        </pc:spChg>
        <pc:spChg chg="mod">
          <ac:chgData name="James Trimble (PGR)" userId="5ce39da7-de03-4a15-bd72-9f3d6ef98926" providerId="ADAL" clId="{47AD5701-601C-DE42-8ADE-F5F306427EA5}" dt="2020-12-15T12:42:43.460" v="2187" actId="20577"/>
          <ac:spMkLst>
            <pc:docMk/>
            <pc:sldMk cId="1590034356" sldId="488"/>
            <ac:spMk id="5" creationId="{00000000-0000-0000-0000-000000000000}"/>
          </ac:spMkLst>
        </pc:spChg>
        <pc:spChg chg="del">
          <ac:chgData name="James Trimble (PGR)" userId="5ce39da7-de03-4a15-bd72-9f3d6ef98926" providerId="ADAL" clId="{47AD5701-601C-DE42-8ADE-F5F306427EA5}" dt="2020-12-15T11:44:31.827" v="609" actId="478"/>
          <ac:spMkLst>
            <pc:docMk/>
            <pc:sldMk cId="1590034356" sldId="488"/>
            <ac:spMk id="32" creationId="{D288918A-25E2-AE45-A3C7-CC806602D72F}"/>
          </ac:spMkLst>
        </pc:spChg>
        <pc:spChg chg="del">
          <ac:chgData name="James Trimble (PGR)" userId="5ce39da7-de03-4a15-bd72-9f3d6ef98926" providerId="ADAL" clId="{47AD5701-601C-DE42-8ADE-F5F306427EA5}" dt="2020-12-15T11:44:31.827" v="609" actId="478"/>
          <ac:spMkLst>
            <pc:docMk/>
            <pc:sldMk cId="1590034356" sldId="488"/>
            <ac:spMk id="34" creationId="{00E99CF8-489C-994A-87B6-EFD55ED46BE9}"/>
          </ac:spMkLst>
        </pc:spChg>
        <pc:spChg chg="del">
          <ac:chgData name="James Trimble (PGR)" userId="5ce39da7-de03-4a15-bd72-9f3d6ef98926" providerId="ADAL" clId="{47AD5701-601C-DE42-8ADE-F5F306427EA5}" dt="2020-12-15T13:15:52.894" v="2448" actId="478"/>
          <ac:spMkLst>
            <pc:docMk/>
            <pc:sldMk cId="1590034356" sldId="488"/>
            <ac:spMk id="47" creationId="{572852CA-5CF9-224E-875A-F44F02B877AE}"/>
          </ac:spMkLst>
        </pc:spChg>
        <pc:spChg chg="del">
          <ac:chgData name="James Trimble (PGR)" userId="5ce39da7-de03-4a15-bd72-9f3d6ef98926" providerId="ADAL" clId="{47AD5701-601C-DE42-8ADE-F5F306427EA5}" dt="2020-12-15T13:15:52.894" v="2448" actId="478"/>
          <ac:spMkLst>
            <pc:docMk/>
            <pc:sldMk cId="1590034356" sldId="488"/>
            <ac:spMk id="48" creationId="{5C846EB6-DAD4-EC48-8B27-A7E6DC5666CE}"/>
          </ac:spMkLst>
        </pc:spChg>
        <pc:spChg chg="del">
          <ac:chgData name="James Trimble (PGR)" userId="5ce39da7-de03-4a15-bd72-9f3d6ef98926" providerId="ADAL" clId="{47AD5701-601C-DE42-8ADE-F5F306427EA5}" dt="2020-12-15T13:15:52.894" v="2448" actId="478"/>
          <ac:spMkLst>
            <pc:docMk/>
            <pc:sldMk cId="1590034356" sldId="488"/>
            <ac:spMk id="49" creationId="{BF4BAC20-5BD4-BB47-9712-956EE61D7185}"/>
          </ac:spMkLst>
        </pc:spChg>
        <pc:spChg chg="del">
          <ac:chgData name="James Trimble (PGR)" userId="5ce39da7-de03-4a15-bd72-9f3d6ef98926" providerId="ADAL" clId="{47AD5701-601C-DE42-8ADE-F5F306427EA5}" dt="2020-12-15T13:15:52.894" v="2448" actId="478"/>
          <ac:spMkLst>
            <pc:docMk/>
            <pc:sldMk cId="1590034356" sldId="488"/>
            <ac:spMk id="50" creationId="{2BCC9C26-94FD-EB41-ABDA-5DBFB65F67E5}"/>
          </ac:spMkLst>
        </pc:spChg>
        <pc:spChg chg="del">
          <ac:chgData name="James Trimble (PGR)" userId="5ce39da7-de03-4a15-bd72-9f3d6ef98926" providerId="ADAL" clId="{47AD5701-601C-DE42-8ADE-F5F306427EA5}" dt="2020-12-15T13:15:52.894" v="2448" actId="478"/>
          <ac:spMkLst>
            <pc:docMk/>
            <pc:sldMk cId="1590034356" sldId="488"/>
            <ac:spMk id="51" creationId="{40E1FF92-D8C0-A344-827E-2A321635481A}"/>
          </ac:spMkLst>
        </pc:spChg>
        <pc:spChg chg="del">
          <ac:chgData name="James Trimble (PGR)" userId="5ce39da7-de03-4a15-bd72-9f3d6ef98926" providerId="ADAL" clId="{47AD5701-601C-DE42-8ADE-F5F306427EA5}" dt="2020-12-15T13:15:52.894" v="2448" actId="478"/>
          <ac:spMkLst>
            <pc:docMk/>
            <pc:sldMk cId="1590034356" sldId="488"/>
            <ac:spMk id="53" creationId="{B5892C83-EBFE-9448-A040-65595BAF6166}"/>
          </ac:spMkLst>
        </pc:spChg>
        <pc:spChg chg="del">
          <ac:chgData name="James Trimble (PGR)" userId="5ce39da7-de03-4a15-bd72-9f3d6ef98926" providerId="ADAL" clId="{47AD5701-601C-DE42-8ADE-F5F306427EA5}" dt="2020-12-15T13:15:52.894" v="2448" actId="478"/>
          <ac:spMkLst>
            <pc:docMk/>
            <pc:sldMk cId="1590034356" sldId="488"/>
            <ac:spMk id="54" creationId="{92C0F345-D173-B243-BDCA-D7C7D64AAF65}"/>
          </ac:spMkLst>
        </pc:spChg>
        <pc:spChg chg="del">
          <ac:chgData name="James Trimble (PGR)" userId="5ce39da7-de03-4a15-bd72-9f3d6ef98926" providerId="ADAL" clId="{47AD5701-601C-DE42-8ADE-F5F306427EA5}" dt="2020-12-15T13:15:52.894" v="2448" actId="478"/>
          <ac:spMkLst>
            <pc:docMk/>
            <pc:sldMk cId="1590034356" sldId="488"/>
            <ac:spMk id="55" creationId="{5189C79D-3A8B-9B48-8144-58E6F7EDA5A4}"/>
          </ac:spMkLst>
        </pc:spChg>
        <pc:spChg chg="del">
          <ac:chgData name="James Trimble (PGR)" userId="5ce39da7-de03-4a15-bd72-9f3d6ef98926" providerId="ADAL" clId="{47AD5701-601C-DE42-8ADE-F5F306427EA5}" dt="2020-12-15T13:15:52.894" v="2448" actId="478"/>
          <ac:spMkLst>
            <pc:docMk/>
            <pc:sldMk cId="1590034356" sldId="488"/>
            <ac:spMk id="56" creationId="{11ED9EAF-3AB8-6042-83A3-73ED9CE645C1}"/>
          </ac:spMkLst>
        </pc:spChg>
        <pc:spChg chg="mod">
          <ac:chgData name="James Trimble (PGR)" userId="5ce39da7-de03-4a15-bd72-9f3d6ef98926" providerId="ADAL" clId="{47AD5701-601C-DE42-8ADE-F5F306427EA5}" dt="2020-12-15T11:42:18.645" v="562" actId="20577"/>
          <ac:spMkLst>
            <pc:docMk/>
            <pc:sldMk cId="1590034356" sldId="488"/>
            <ac:spMk id="101" creationId="{987CD24E-C6F7-5F46-A83E-7EBBF0BA38B4}"/>
          </ac:spMkLst>
        </pc:spChg>
        <pc:spChg chg="mod">
          <ac:chgData name="James Trimble (PGR)" userId="5ce39da7-de03-4a15-bd72-9f3d6ef98926" providerId="ADAL" clId="{47AD5701-601C-DE42-8ADE-F5F306427EA5}" dt="2020-12-15T11:44:40.612" v="613" actId="1036"/>
          <ac:spMkLst>
            <pc:docMk/>
            <pc:sldMk cId="1590034356" sldId="488"/>
            <ac:spMk id="126" creationId="{BD5598E4-0F6F-524F-9507-325986192FA6}"/>
          </ac:spMkLst>
        </pc:spChg>
        <pc:spChg chg="del">
          <ac:chgData name="James Trimble (PGR)" userId="5ce39da7-de03-4a15-bd72-9f3d6ef98926" providerId="ADAL" clId="{47AD5701-601C-DE42-8ADE-F5F306427EA5}" dt="2020-12-15T11:42:34.871" v="563" actId="478"/>
          <ac:spMkLst>
            <pc:docMk/>
            <pc:sldMk cId="1590034356" sldId="488"/>
            <ac:spMk id="129" creationId="{F7D463D1-24C2-A94A-AF73-EA8271CE98B1}"/>
          </ac:spMkLst>
        </pc:spChg>
        <pc:spChg chg="mod topLvl">
          <ac:chgData name="James Trimble (PGR)" userId="5ce39da7-de03-4a15-bd72-9f3d6ef98926" providerId="ADAL" clId="{47AD5701-601C-DE42-8ADE-F5F306427EA5}" dt="2020-12-15T11:44:40.612" v="613" actId="1036"/>
          <ac:spMkLst>
            <pc:docMk/>
            <pc:sldMk cId="1590034356" sldId="488"/>
            <ac:spMk id="130" creationId="{F3CDF63F-70F2-9F49-898D-034F6D4208F4}"/>
          </ac:spMkLst>
        </pc:spChg>
        <pc:spChg chg="del">
          <ac:chgData name="James Trimble (PGR)" userId="5ce39da7-de03-4a15-bd72-9f3d6ef98926" providerId="ADAL" clId="{47AD5701-601C-DE42-8ADE-F5F306427EA5}" dt="2020-12-15T11:42:34.871" v="563" actId="478"/>
          <ac:spMkLst>
            <pc:docMk/>
            <pc:sldMk cId="1590034356" sldId="488"/>
            <ac:spMk id="131" creationId="{25AEFE15-6518-0B40-80FD-AFFE1A8096B0}"/>
          </ac:spMkLst>
        </pc:spChg>
        <pc:spChg chg="mod topLvl">
          <ac:chgData name="James Trimble (PGR)" userId="5ce39da7-de03-4a15-bd72-9f3d6ef98926" providerId="ADAL" clId="{47AD5701-601C-DE42-8ADE-F5F306427EA5}" dt="2020-12-15T11:44:40.612" v="613" actId="1036"/>
          <ac:spMkLst>
            <pc:docMk/>
            <pc:sldMk cId="1590034356" sldId="488"/>
            <ac:spMk id="132" creationId="{2A7F2963-947E-FF4B-A090-6C6D0007A35B}"/>
          </ac:spMkLst>
        </pc:spChg>
        <pc:spChg chg="mod topLvl">
          <ac:chgData name="James Trimble (PGR)" userId="5ce39da7-de03-4a15-bd72-9f3d6ef98926" providerId="ADAL" clId="{47AD5701-601C-DE42-8ADE-F5F306427EA5}" dt="2020-12-15T11:44:40.612" v="613" actId="1036"/>
          <ac:spMkLst>
            <pc:docMk/>
            <pc:sldMk cId="1590034356" sldId="488"/>
            <ac:spMk id="135" creationId="{8EE8554C-2569-4340-AE11-4C97569CB5B4}"/>
          </ac:spMkLst>
        </pc:spChg>
        <pc:spChg chg="mod topLvl">
          <ac:chgData name="James Trimble (PGR)" userId="5ce39da7-de03-4a15-bd72-9f3d6ef98926" providerId="ADAL" clId="{47AD5701-601C-DE42-8ADE-F5F306427EA5}" dt="2020-12-15T11:44:40.612" v="613" actId="1036"/>
          <ac:spMkLst>
            <pc:docMk/>
            <pc:sldMk cId="1590034356" sldId="488"/>
            <ac:spMk id="136" creationId="{D4B8BC97-F87B-6D4E-8E51-C546CC1D39A2}"/>
          </ac:spMkLst>
        </pc:spChg>
        <pc:spChg chg="mod topLvl">
          <ac:chgData name="James Trimble (PGR)" userId="5ce39da7-de03-4a15-bd72-9f3d6ef98926" providerId="ADAL" clId="{47AD5701-601C-DE42-8ADE-F5F306427EA5}" dt="2020-12-15T11:44:40.612" v="613" actId="1036"/>
          <ac:spMkLst>
            <pc:docMk/>
            <pc:sldMk cId="1590034356" sldId="488"/>
            <ac:spMk id="137" creationId="{1098C08A-3231-6A4D-B3D8-3E150FF5F519}"/>
          </ac:spMkLst>
        </pc:spChg>
        <pc:spChg chg="mod topLvl">
          <ac:chgData name="James Trimble (PGR)" userId="5ce39da7-de03-4a15-bd72-9f3d6ef98926" providerId="ADAL" clId="{47AD5701-601C-DE42-8ADE-F5F306427EA5}" dt="2020-12-15T11:44:40.612" v="613" actId="1036"/>
          <ac:spMkLst>
            <pc:docMk/>
            <pc:sldMk cId="1590034356" sldId="488"/>
            <ac:spMk id="138" creationId="{2259BE77-19E1-B54B-8699-0B65B51D564C}"/>
          </ac:spMkLst>
        </pc:spChg>
        <pc:spChg chg="mod topLvl">
          <ac:chgData name="James Trimble (PGR)" userId="5ce39da7-de03-4a15-bd72-9f3d6ef98926" providerId="ADAL" clId="{47AD5701-601C-DE42-8ADE-F5F306427EA5}" dt="2020-12-15T11:44:40.612" v="613" actId="1036"/>
          <ac:spMkLst>
            <pc:docMk/>
            <pc:sldMk cId="1590034356" sldId="488"/>
            <ac:spMk id="140" creationId="{E8DDEE4E-0E7D-184E-B72A-07433242D353}"/>
          </ac:spMkLst>
        </pc:spChg>
        <pc:spChg chg="mod topLvl">
          <ac:chgData name="James Trimble (PGR)" userId="5ce39da7-de03-4a15-bd72-9f3d6ef98926" providerId="ADAL" clId="{47AD5701-601C-DE42-8ADE-F5F306427EA5}" dt="2020-12-15T11:44:40.612" v="613" actId="1036"/>
          <ac:spMkLst>
            <pc:docMk/>
            <pc:sldMk cId="1590034356" sldId="488"/>
            <ac:spMk id="143" creationId="{C20F8F9D-5169-614F-9BDF-354923060957}"/>
          </ac:spMkLst>
        </pc:spChg>
        <pc:spChg chg="del">
          <ac:chgData name="James Trimble (PGR)" userId="5ce39da7-de03-4a15-bd72-9f3d6ef98926" providerId="ADAL" clId="{47AD5701-601C-DE42-8ADE-F5F306427EA5}" dt="2020-12-15T11:42:34.871" v="563" actId="478"/>
          <ac:spMkLst>
            <pc:docMk/>
            <pc:sldMk cId="1590034356" sldId="488"/>
            <ac:spMk id="149" creationId="{D64CC930-83B2-CA43-8931-8D59CA81548F}"/>
          </ac:spMkLst>
        </pc:spChg>
        <pc:spChg chg="del">
          <ac:chgData name="James Trimble (PGR)" userId="5ce39da7-de03-4a15-bd72-9f3d6ef98926" providerId="ADAL" clId="{47AD5701-601C-DE42-8ADE-F5F306427EA5}" dt="2020-12-15T11:42:34.871" v="563" actId="478"/>
          <ac:spMkLst>
            <pc:docMk/>
            <pc:sldMk cId="1590034356" sldId="488"/>
            <ac:spMk id="150" creationId="{E7BCC60A-043C-164C-A700-7389F82957DA}"/>
          </ac:spMkLst>
        </pc:spChg>
        <pc:spChg chg="del">
          <ac:chgData name="James Trimble (PGR)" userId="5ce39da7-de03-4a15-bd72-9f3d6ef98926" providerId="ADAL" clId="{47AD5701-601C-DE42-8ADE-F5F306427EA5}" dt="2020-12-15T11:42:34.871" v="563" actId="478"/>
          <ac:spMkLst>
            <pc:docMk/>
            <pc:sldMk cId="1590034356" sldId="488"/>
            <ac:spMk id="151" creationId="{896743D3-7B03-B247-B72F-9D95FAB112A5}"/>
          </ac:spMkLst>
        </pc:spChg>
        <pc:spChg chg="del">
          <ac:chgData name="James Trimble (PGR)" userId="5ce39da7-de03-4a15-bd72-9f3d6ef98926" providerId="ADAL" clId="{47AD5701-601C-DE42-8ADE-F5F306427EA5}" dt="2020-12-15T11:42:34.871" v="563" actId="478"/>
          <ac:spMkLst>
            <pc:docMk/>
            <pc:sldMk cId="1590034356" sldId="488"/>
            <ac:spMk id="153" creationId="{8E6E0553-61F3-B244-A1CC-0B305D09E4AB}"/>
          </ac:spMkLst>
        </pc:spChg>
        <pc:spChg chg="del">
          <ac:chgData name="James Trimble (PGR)" userId="5ce39da7-de03-4a15-bd72-9f3d6ef98926" providerId="ADAL" clId="{47AD5701-601C-DE42-8ADE-F5F306427EA5}" dt="2020-12-15T11:42:34.871" v="563" actId="478"/>
          <ac:spMkLst>
            <pc:docMk/>
            <pc:sldMk cId="1590034356" sldId="488"/>
            <ac:spMk id="154" creationId="{8D32EB6E-4BD5-B34B-A755-6032BA3DCBC6}"/>
          </ac:spMkLst>
        </pc:spChg>
        <pc:spChg chg="del">
          <ac:chgData name="James Trimble (PGR)" userId="5ce39da7-de03-4a15-bd72-9f3d6ef98926" providerId="ADAL" clId="{47AD5701-601C-DE42-8ADE-F5F306427EA5}" dt="2020-12-15T11:42:34.871" v="563" actId="478"/>
          <ac:spMkLst>
            <pc:docMk/>
            <pc:sldMk cId="1590034356" sldId="488"/>
            <ac:spMk id="155" creationId="{76585ADC-9798-D540-804D-B307E5FD2827}"/>
          </ac:spMkLst>
        </pc:spChg>
        <pc:spChg chg="del">
          <ac:chgData name="James Trimble (PGR)" userId="5ce39da7-de03-4a15-bd72-9f3d6ef98926" providerId="ADAL" clId="{47AD5701-601C-DE42-8ADE-F5F306427EA5}" dt="2020-12-15T11:42:34.871" v="563" actId="478"/>
          <ac:spMkLst>
            <pc:docMk/>
            <pc:sldMk cId="1590034356" sldId="488"/>
            <ac:spMk id="156" creationId="{1827A2AC-4B97-E848-B972-0B338B369DFD}"/>
          </ac:spMkLst>
        </pc:spChg>
        <pc:spChg chg="mod">
          <ac:chgData name="James Trimble (PGR)" userId="5ce39da7-de03-4a15-bd72-9f3d6ef98926" providerId="ADAL" clId="{47AD5701-601C-DE42-8ADE-F5F306427EA5}" dt="2020-12-15T13:20:18.677" v="2503"/>
          <ac:spMkLst>
            <pc:docMk/>
            <pc:sldMk cId="1590034356" sldId="488"/>
            <ac:spMk id="177" creationId="{C8C0D4C4-0305-9240-A0AF-087C3D47E532}"/>
          </ac:spMkLst>
        </pc:spChg>
        <pc:spChg chg="mod">
          <ac:chgData name="James Trimble (PGR)" userId="5ce39da7-de03-4a15-bd72-9f3d6ef98926" providerId="ADAL" clId="{47AD5701-601C-DE42-8ADE-F5F306427EA5}" dt="2020-12-15T13:20:18.677" v="2503"/>
          <ac:spMkLst>
            <pc:docMk/>
            <pc:sldMk cId="1590034356" sldId="488"/>
            <ac:spMk id="178" creationId="{8FB76C99-3AA0-3C4D-B297-8B2E5C18F1BC}"/>
          </ac:spMkLst>
        </pc:spChg>
        <pc:spChg chg="mod">
          <ac:chgData name="James Trimble (PGR)" userId="5ce39da7-de03-4a15-bd72-9f3d6ef98926" providerId="ADAL" clId="{47AD5701-601C-DE42-8ADE-F5F306427EA5}" dt="2020-12-15T13:20:18.677" v="2503"/>
          <ac:spMkLst>
            <pc:docMk/>
            <pc:sldMk cId="1590034356" sldId="488"/>
            <ac:spMk id="180" creationId="{BDA23704-717E-7C45-AE4A-D0E8031311C7}"/>
          </ac:spMkLst>
        </pc:spChg>
        <pc:spChg chg="mod">
          <ac:chgData name="James Trimble (PGR)" userId="5ce39da7-de03-4a15-bd72-9f3d6ef98926" providerId="ADAL" clId="{47AD5701-601C-DE42-8ADE-F5F306427EA5}" dt="2020-12-15T13:20:18.677" v="2503"/>
          <ac:spMkLst>
            <pc:docMk/>
            <pc:sldMk cId="1590034356" sldId="488"/>
            <ac:spMk id="190" creationId="{73A36187-042E-554C-BE45-836236CE2C2A}"/>
          </ac:spMkLst>
        </pc:spChg>
        <pc:spChg chg="mod">
          <ac:chgData name="James Trimble (PGR)" userId="5ce39da7-de03-4a15-bd72-9f3d6ef98926" providerId="ADAL" clId="{47AD5701-601C-DE42-8ADE-F5F306427EA5}" dt="2020-12-15T13:20:18.677" v="2503"/>
          <ac:spMkLst>
            <pc:docMk/>
            <pc:sldMk cId="1590034356" sldId="488"/>
            <ac:spMk id="191" creationId="{276E1B62-D3A6-534F-947D-5540B3AA2414}"/>
          </ac:spMkLst>
        </pc:spChg>
        <pc:spChg chg="mod">
          <ac:chgData name="James Trimble (PGR)" userId="5ce39da7-de03-4a15-bd72-9f3d6ef98926" providerId="ADAL" clId="{47AD5701-601C-DE42-8ADE-F5F306427EA5}" dt="2020-12-15T13:20:18.677" v="2503"/>
          <ac:spMkLst>
            <pc:docMk/>
            <pc:sldMk cId="1590034356" sldId="488"/>
            <ac:spMk id="193" creationId="{9EDB7057-95D5-C643-94F8-8F1A1848FFC7}"/>
          </ac:spMkLst>
        </pc:spChg>
        <pc:spChg chg="mod">
          <ac:chgData name="James Trimble (PGR)" userId="5ce39da7-de03-4a15-bd72-9f3d6ef98926" providerId="ADAL" clId="{47AD5701-601C-DE42-8ADE-F5F306427EA5}" dt="2020-12-15T13:20:18.677" v="2503"/>
          <ac:spMkLst>
            <pc:docMk/>
            <pc:sldMk cId="1590034356" sldId="488"/>
            <ac:spMk id="194" creationId="{A25B2656-C8FF-C446-9AD2-918E1CDB4FD2}"/>
          </ac:spMkLst>
        </pc:spChg>
        <pc:spChg chg="mod">
          <ac:chgData name="James Trimble (PGR)" userId="5ce39da7-de03-4a15-bd72-9f3d6ef98926" providerId="ADAL" clId="{47AD5701-601C-DE42-8ADE-F5F306427EA5}" dt="2020-12-15T13:20:18.677" v="2503"/>
          <ac:spMkLst>
            <pc:docMk/>
            <pc:sldMk cId="1590034356" sldId="488"/>
            <ac:spMk id="195" creationId="{87A827BF-054B-A14C-9A0F-D96740F4697A}"/>
          </ac:spMkLst>
        </pc:spChg>
        <pc:spChg chg="mod">
          <ac:chgData name="James Trimble (PGR)" userId="5ce39da7-de03-4a15-bd72-9f3d6ef98926" providerId="ADAL" clId="{47AD5701-601C-DE42-8ADE-F5F306427EA5}" dt="2020-12-15T13:20:18.677" v="2503"/>
          <ac:spMkLst>
            <pc:docMk/>
            <pc:sldMk cId="1590034356" sldId="488"/>
            <ac:spMk id="196" creationId="{6021DC41-069F-C240-8F3A-A66F7A444E3E}"/>
          </ac:spMkLst>
        </pc:spChg>
        <pc:spChg chg="mod">
          <ac:chgData name="James Trimble (PGR)" userId="5ce39da7-de03-4a15-bd72-9f3d6ef98926" providerId="ADAL" clId="{47AD5701-601C-DE42-8ADE-F5F306427EA5}" dt="2020-12-15T16:18:46.698" v="3250" actId="20577"/>
          <ac:spMkLst>
            <pc:docMk/>
            <pc:sldMk cId="1590034356" sldId="488"/>
            <ac:spMk id="198" creationId="{2E0DBFD5-751C-8A46-BEF9-27555C03D2E9}"/>
          </ac:spMkLst>
        </pc:spChg>
        <pc:spChg chg="mod">
          <ac:chgData name="James Trimble (PGR)" userId="5ce39da7-de03-4a15-bd72-9f3d6ef98926" providerId="ADAL" clId="{47AD5701-601C-DE42-8ADE-F5F306427EA5}" dt="2020-12-15T16:18:46.698" v="3250" actId="20577"/>
          <ac:spMkLst>
            <pc:docMk/>
            <pc:sldMk cId="1590034356" sldId="488"/>
            <ac:spMk id="199" creationId="{4B5F4646-51A6-464B-A85C-6D1DDF258386}"/>
          </ac:spMkLst>
        </pc:spChg>
        <pc:spChg chg="mod">
          <ac:chgData name="James Trimble (PGR)" userId="5ce39da7-de03-4a15-bd72-9f3d6ef98926" providerId="ADAL" clId="{47AD5701-601C-DE42-8ADE-F5F306427EA5}" dt="2020-12-15T16:18:46.698" v="3250" actId="20577"/>
          <ac:spMkLst>
            <pc:docMk/>
            <pc:sldMk cId="1590034356" sldId="488"/>
            <ac:spMk id="200" creationId="{44E01BB6-3CD6-A042-B0A6-33214E7B36CC}"/>
          </ac:spMkLst>
        </pc:spChg>
        <pc:spChg chg="del">
          <ac:chgData name="James Trimble (PGR)" userId="5ce39da7-de03-4a15-bd72-9f3d6ef98926" providerId="ADAL" clId="{47AD5701-601C-DE42-8ADE-F5F306427EA5}" dt="2020-12-15T11:44:31.827" v="609" actId="478"/>
          <ac:spMkLst>
            <pc:docMk/>
            <pc:sldMk cId="1590034356" sldId="488"/>
            <ac:spMk id="221" creationId="{9C4A69C4-5FAE-D34F-AA4C-567842A78B65}"/>
          </ac:spMkLst>
        </pc:spChg>
        <pc:spChg chg="del">
          <ac:chgData name="James Trimble (PGR)" userId="5ce39da7-de03-4a15-bd72-9f3d6ef98926" providerId="ADAL" clId="{47AD5701-601C-DE42-8ADE-F5F306427EA5}" dt="2020-12-15T11:44:31.827" v="609" actId="478"/>
          <ac:spMkLst>
            <pc:docMk/>
            <pc:sldMk cId="1590034356" sldId="488"/>
            <ac:spMk id="222" creationId="{709C6AEB-ED8D-4048-9CFB-0C4881CC48D0}"/>
          </ac:spMkLst>
        </pc:spChg>
        <pc:spChg chg="del">
          <ac:chgData name="James Trimble (PGR)" userId="5ce39da7-de03-4a15-bd72-9f3d6ef98926" providerId="ADAL" clId="{47AD5701-601C-DE42-8ADE-F5F306427EA5}" dt="2020-12-15T11:44:31.827" v="609" actId="478"/>
          <ac:spMkLst>
            <pc:docMk/>
            <pc:sldMk cId="1590034356" sldId="488"/>
            <ac:spMk id="223" creationId="{0726ABD9-BF63-3446-B6B8-42B8ECCC78B7}"/>
          </ac:spMkLst>
        </pc:spChg>
        <pc:spChg chg="del">
          <ac:chgData name="James Trimble (PGR)" userId="5ce39da7-de03-4a15-bd72-9f3d6ef98926" providerId="ADAL" clId="{47AD5701-601C-DE42-8ADE-F5F306427EA5}" dt="2020-12-15T11:44:31.827" v="609" actId="478"/>
          <ac:spMkLst>
            <pc:docMk/>
            <pc:sldMk cId="1590034356" sldId="488"/>
            <ac:spMk id="224" creationId="{FF43DBF1-D41D-F247-8687-1910E7336DE0}"/>
          </ac:spMkLst>
        </pc:spChg>
        <pc:spChg chg="del">
          <ac:chgData name="James Trimble (PGR)" userId="5ce39da7-de03-4a15-bd72-9f3d6ef98926" providerId="ADAL" clId="{47AD5701-601C-DE42-8ADE-F5F306427EA5}" dt="2020-12-15T11:44:31.827" v="609" actId="478"/>
          <ac:spMkLst>
            <pc:docMk/>
            <pc:sldMk cId="1590034356" sldId="488"/>
            <ac:spMk id="225" creationId="{1CD73B3B-8CFF-8849-AE4E-CAC2D1367C40}"/>
          </ac:spMkLst>
        </pc:spChg>
        <pc:spChg chg="del">
          <ac:chgData name="James Trimble (PGR)" userId="5ce39da7-de03-4a15-bd72-9f3d6ef98926" providerId="ADAL" clId="{47AD5701-601C-DE42-8ADE-F5F306427EA5}" dt="2020-12-15T11:44:31.827" v="609" actId="478"/>
          <ac:spMkLst>
            <pc:docMk/>
            <pc:sldMk cId="1590034356" sldId="488"/>
            <ac:spMk id="227" creationId="{5AFC9DBB-FC74-C946-9B3F-9B3DFE07CE47}"/>
          </ac:spMkLst>
        </pc:spChg>
        <pc:spChg chg="del">
          <ac:chgData name="James Trimble (PGR)" userId="5ce39da7-de03-4a15-bd72-9f3d6ef98926" providerId="ADAL" clId="{47AD5701-601C-DE42-8ADE-F5F306427EA5}" dt="2020-12-15T11:44:31.827" v="609" actId="478"/>
          <ac:spMkLst>
            <pc:docMk/>
            <pc:sldMk cId="1590034356" sldId="488"/>
            <ac:spMk id="228" creationId="{D412C5D9-F9F9-2144-A9D5-83AE7951B763}"/>
          </ac:spMkLst>
        </pc:spChg>
        <pc:spChg chg="del">
          <ac:chgData name="James Trimble (PGR)" userId="5ce39da7-de03-4a15-bd72-9f3d6ef98926" providerId="ADAL" clId="{47AD5701-601C-DE42-8ADE-F5F306427EA5}" dt="2020-12-15T11:44:31.827" v="609" actId="478"/>
          <ac:spMkLst>
            <pc:docMk/>
            <pc:sldMk cId="1590034356" sldId="488"/>
            <ac:spMk id="229" creationId="{AD7DF9A4-FBA0-8C4C-A38A-62AFDEF616DE}"/>
          </ac:spMkLst>
        </pc:spChg>
        <pc:spChg chg="del">
          <ac:chgData name="James Trimble (PGR)" userId="5ce39da7-de03-4a15-bd72-9f3d6ef98926" providerId="ADAL" clId="{47AD5701-601C-DE42-8ADE-F5F306427EA5}" dt="2020-12-15T11:44:31.827" v="609" actId="478"/>
          <ac:spMkLst>
            <pc:docMk/>
            <pc:sldMk cId="1590034356" sldId="488"/>
            <ac:spMk id="230" creationId="{00E16392-4656-F54E-A071-014324AF5129}"/>
          </ac:spMkLst>
        </pc:spChg>
        <pc:spChg chg="del">
          <ac:chgData name="James Trimble (PGR)" userId="5ce39da7-de03-4a15-bd72-9f3d6ef98926" providerId="ADAL" clId="{47AD5701-601C-DE42-8ADE-F5F306427EA5}" dt="2020-12-15T11:44:31.827" v="609" actId="478"/>
          <ac:spMkLst>
            <pc:docMk/>
            <pc:sldMk cId="1590034356" sldId="488"/>
            <ac:spMk id="242" creationId="{67FCE4E4-AB14-B848-9DC9-2E97F297445E}"/>
          </ac:spMkLst>
        </pc:spChg>
        <pc:spChg chg="del">
          <ac:chgData name="James Trimble (PGR)" userId="5ce39da7-de03-4a15-bd72-9f3d6ef98926" providerId="ADAL" clId="{47AD5701-601C-DE42-8ADE-F5F306427EA5}" dt="2020-12-15T11:44:31.827" v="609" actId="478"/>
          <ac:spMkLst>
            <pc:docMk/>
            <pc:sldMk cId="1590034356" sldId="488"/>
            <ac:spMk id="243" creationId="{63FBCF7A-C94C-3941-A77F-A722E66E0C30}"/>
          </ac:spMkLst>
        </pc:spChg>
        <pc:spChg chg="del">
          <ac:chgData name="James Trimble (PGR)" userId="5ce39da7-de03-4a15-bd72-9f3d6ef98926" providerId="ADAL" clId="{47AD5701-601C-DE42-8ADE-F5F306427EA5}" dt="2020-12-15T11:44:31.827" v="609" actId="478"/>
          <ac:spMkLst>
            <pc:docMk/>
            <pc:sldMk cId="1590034356" sldId="488"/>
            <ac:spMk id="244" creationId="{42045865-4310-2946-872D-925E113D47CA}"/>
          </ac:spMkLst>
        </pc:spChg>
        <pc:spChg chg="del">
          <ac:chgData name="James Trimble (PGR)" userId="5ce39da7-de03-4a15-bd72-9f3d6ef98926" providerId="ADAL" clId="{47AD5701-601C-DE42-8ADE-F5F306427EA5}" dt="2020-12-15T11:44:31.827" v="609" actId="478"/>
          <ac:spMkLst>
            <pc:docMk/>
            <pc:sldMk cId="1590034356" sldId="488"/>
            <ac:spMk id="245" creationId="{43F0BE2A-B6C1-744A-8C0D-9FE0FFAB3B0A}"/>
          </ac:spMkLst>
        </pc:spChg>
        <pc:spChg chg="del">
          <ac:chgData name="James Trimble (PGR)" userId="5ce39da7-de03-4a15-bd72-9f3d6ef98926" providerId="ADAL" clId="{47AD5701-601C-DE42-8ADE-F5F306427EA5}" dt="2020-12-15T11:44:31.827" v="609" actId="478"/>
          <ac:spMkLst>
            <pc:docMk/>
            <pc:sldMk cId="1590034356" sldId="488"/>
            <ac:spMk id="246" creationId="{32E58442-D9B6-BE47-B5BE-C158AFE8F735}"/>
          </ac:spMkLst>
        </pc:spChg>
        <pc:spChg chg="del">
          <ac:chgData name="James Trimble (PGR)" userId="5ce39da7-de03-4a15-bd72-9f3d6ef98926" providerId="ADAL" clId="{47AD5701-601C-DE42-8ADE-F5F306427EA5}" dt="2020-12-15T11:44:31.827" v="609" actId="478"/>
          <ac:spMkLst>
            <pc:docMk/>
            <pc:sldMk cId="1590034356" sldId="488"/>
            <ac:spMk id="248" creationId="{02613B96-6467-7A45-A20B-155414872151}"/>
          </ac:spMkLst>
        </pc:spChg>
        <pc:spChg chg="del">
          <ac:chgData name="James Trimble (PGR)" userId="5ce39da7-de03-4a15-bd72-9f3d6ef98926" providerId="ADAL" clId="{47AD5701-601C-DE42-8ADE-F5F306427EA5}" dt="2020-12-15T11:44:31.827" v="609" actId="478"/>
          <ac:spMkLst>
            <pc:docMk/>
            <pc:sldMk cId="1590034356" sldId="488"/>
            <ac:spMk id="249" creationId="{E18B15DC-AB3D-BD4D-A00A-84EC5BEE6B88}"/>
          </ac:spMkLst>
        </pc:spChg>
        <pc:spChg chg="del">
          <ac:chgData name="James Trimble (PGR)" userId="5ce39da7-de03-4a15-bd72-9f3d6ef98926" providerId="ADAL" clId="{47AD5701-601C-DE42-8ADE-F5F306427EA5}" dt="2020-12-15T11:44:31.827" v="609" actId="478"/>
          <ac:spMkLst>
            <pc:docMk/>
            <pc:sldMk cId="1590034356" sldId="488"/>
            <ac:spMk id="250" creationId="{45325F75-07B3-D240-B384-12AEBD36A31D}"/>
          </ac:spMkLst>
        </pc:spChg>
        <pc:spChg chg="del">
          <ac:chgData name="James Trimble (PGR)" userId="5ce39da7-de03-4a15-bd72-9f3d6ef98926" providerId="ADAL" clId="{47AD5701-601C-DE42-8ADE-F5F306427EA5}" dt="2020-12-15T11:44:31.827" v="609" actId="478"/>
          <ac:spMkLst>
            <pc:docMk/>
            <pc:sldMk cId="1590034356" sldId="488"/>
            <ac:spMk id="251" creationId="{2F660CF8-02DC-0B4D-BA78-0EAFDEB5E11D}"/>
          </ac:spMkLst>
        </pc:spChg>
        <pc:grpChg chg="del mod">
          <ac:chgData name="James Trimble (PGR)" userId="5ce39da7-de03-4a15-bd72-9f3d6ef98926" providerId="ADAL" clId="{47AD5701-601C-DE42-8ADE-F5F306427EA5}" dt="2020-12-15T11:43:43.561" v="594" actId="165"/>
          <ac:grpSpMkLst>
            <pc:docMk/>
            <pc:sldMk cId="1590034356" sldId="488"/>
            <ac:grpSpMk id="23" creationId="{C44A40AB-644B-4540-A228-BA7C87981784}"/>
          </ac:grpSpMkLst>
        </pc:grpChg>
        <pc:grpChg chg="del mod">
          <ac:chgData name="James Trimble (PGR)" userId="5ce39da7-de03-4a15-bd72-9f3d6ef98926" providerId="ADAL" clId="{47AD5701-601C-DE42-8ADE-F5F306427EA5}" dt="2020-12-15T11:43:41.815" v="593" actId="165"/>
          <ac:grpSpMkLst>
            <pc:docMk/>
            <pc:sldMk cId="1590034356" sldId="488"/>
            <ac:grpSpMk id="24" creationId="{0307A45D-BDD5-B34F-9AFA-F7C33A792D62}"/>
          </ac:grpSpMkLst>
        </pc:grpChg>
        <pc:grpChg chg="mod">
          <ac:chgData name="James Trimble (PGR)" userId="5ce39da7-de03-4a15-bd72-9f3d6ef98926" providerId="ADAL" clId="{47AD5701-601C-DE42-8ADE-F5F306427EA5}" dt="2020-12-15T11:44:40.612" v="613" actId="1036"/>
          <ac:grpSpMkLst>
            <pc:docMk/>
            <pc:sldMk cId="1590034356" sldId="488"/>
            <ac:grpSpMk id="25" creationId="{F2763B0E-AF89-354C-B811-8DAD4D2BA35B}"/>
          </ac:grpSpMkLst>
        </pc:grpChg>
        <pc:grpChg chg="add mod">
          <ac:chgData name="James Trimble (PGR)" userId="5ce39da7-de03-4a15-bd72-9f3d6ef98926" providerId="ADAL" clId="{47AD5701-601C-DE42-8ADE-F5F306427EA5}" dt="2020-12-15T13:20:18.677" v="2503"/>
          <ac:grpSpMkLst>
            <pc:docMk/>
            <pc:sldMk cId="1590034356" sldId="488"/>
            <ac:grpSpMk id="146" creationId="{AC5E92E2-23C3-7142-99B1-D42D24ED128B}"/>
          </ac:grpSpMkLst>
        </pc:grpChg>
        <pc:grpChg chg="add mod">
          <ac:chgData name="James Trimble (PGR)" userId="5ce39da7-de03-4a15-bd72-9f3d6ef98926" providerId="ADAL" clId="{47AD5701-601C-DE42-8ADE-F5F306427EA5}" dt="2020-12-15T16:18:46.698" v="3250" actId="20577"/>
          <ac:grpSpMkLst>
            <pc:docMk/>
            <pc:sldMk cId="1590034356" sldId="488"/>
            <ac:grpSpMk id="197" creationId="{10C6749D-9108-DA43-BA70-DF76D1A4AA8E}"/>
          </ac:grpSpMkLst>
        </pc:grpChg>
        <pc:picChg chg="add del mod">
          <ac:chgData name="James Trimble (PGR)" userId="5ce39da7-de03-4a15-bd72-9f3d6ef98926" providerId="ADAL" clId="{47AD5701-601C-DE42-8ADE-F5F306427EA5}" dt="2020-12-16T21:02:52.975" v="4216"/>
          <ac:picMkLst>
            <pc:docMk/>
            <pc:sldMk cId="1590034356" sldId="488"/>
            <ac:picMk id="3" creationId="{F11C8D61-37D5-094B-BF82-734BB4F1560B}"/>
          </ac:picMkLst>
        </pc:picChg>
        <pc:picChg chg="add mod">
          <ac:chgData name="James Trimble (PGR)" userId="5ce39da7-de03-4a15-bd72-9f3d6ef98926" providerId="ADAL" clId="{47AD5701-601C-DE42-8ADE-F5F306427EA5}" dt="2020-12-16T21:39:52.251" v="4235"/>
          <ac:picMkLst>
            <pc:docMk/>
            <pc:sldMk cId="1590034356" sldId="488"/>
            <ac:picMk id="6" creationId="{7052A607-0696-FC4C-A0FA-D9970C29B375}"/>
          </ac:picMkLst>
        </pc:picChg>
        <pc:cxnChg chg="mod">
          <ac:chgData name="James Trimble (PGR)" userId="5ce39da7-de03-4a15-bd72-9f3d6ef98926" providerId="ADAL" clId="{47AD5701-601C-DE42-8ADE-F5F306427EA5}" dt="2020-12-15T11:44:44.355" v="617" actId="1035"/>
          <ac:cxnSpMkLst>
            <pc:docMk/>
            <pc:sldMk cId="1590034356" sldId="488"/>
            <ac:cxnSpMk id="18" creationId="{0BEF2CD0-7B84-2A4E-A071-427494954A2A}"/>
          </ac:cxnSpMkLst>
        </pc:cxnChg>
        <pc:cxnChg chg="del">
          <ac:chgData name="James Trimble (PGR)" userId="5ce39da7-de03-4a15-bd72-9f3d6ef98926" providerId="ADAL" clId="{47AD5701-601C-DE42-8ADE-F5F306427EA5}" dt="2020-12-15T13:15:52.894" v="2448" actId="478"/>
          <ac:cxnSpMkLst>
            <pc:docMk/>
            <pc:sldMk cId="1590034356" sldId="488"/>
            <ac:cxnSpMk id="35" creationId="{8BC5E667-72C1-C140-B27F-98D731B9DF9D}"/>
          </ac:cxnSpMkLst>
        </pc:cxnChg>
        <pc:cxnChg chg="del">
          <ac:chgData name="James Trimble (PGR)" userId="5ce39da7-de03-4a15-bd72-9f3d6ef98926" providerId="ADAL" clId="{47AD5701-601C-DE42-8ADE-F5F306427EA5}" dt="2020-12-15T13:15:52.894" v="2448" actId="478"/>
          <ac:cxnSpMkLst>
            <pc:docMk/>
            <pc:sldMk cId="1590034356" sldId="488"/>
            <ac:cxnSpMk id="36" creationId="{18674CAF-EBC9-FC40-B563-1148CEF20922}"/>
          </ac:cxnSpMkLst>
        </pc:cxnChg>
        <pc:cxnChg chg="del">
          <ac:chgData name="James Trimble (PGR)" userId="5ce39da7-de03-4a15-bd72-9f3d6ef98926" providerId="ADAL" clId="{47AD5701-601C-DE42-8ADE-F5F306427EA5}" dt="2020-12-15T13:15:52.894" v="2448" actId="478"/>
          <ac:cxnSpMkLst>
            <pc:docMk/>
            <pc:sldMk cId="1590034356" sldId="488"/>
            <ac:cxnSpMk id="37" creationId="{15F4D736-856A-374D-8F16-A625EB1ABCA4}"/>
          </ac:cxnSpMkLst>
        </pc:cxnChg>
        <pc:cxnChg chg="del">
          <ac:chgData name="James Trimble (PGR)" userId="5ce39da7-de03-4a15-bd72-9f3d6ef98926" providerId="ADAL" clId="{47AD5701-601C-DE42-8ADE-F5F306427EA5}" dt="2020-12-15T13:15:52.894" v="2448" actId="478"/>
          <ac:cxnSpMkLst>
            <pc:docMk/>
            <pc:sldMk cId="1590034356" sldId="488"/>
            <ac:cxnSpMk id="39" creationId="{20BF9B3D-E92D-1F42-A673-F798F8012883}"/>
          </ac:cxnSpMkLst>
        </pc:cxnChg>
        <pc:cxnChg chg="del">
          <ac:chgData name="James Trimble (PGR)" userId="5ce39da7-de03-4a15-bd72-9f3d6ef98926" providerId="ADAL" clId="{47AD5701-601C-DE42-8ADE-F5F306427EA5}" dt="2020-12-15T13:15:52.894" v="2448" actId="478"/>
          <ac:cxnSpMkLst>
            <pc:docMk/>
            <pc:sldMk cId="1590034356" sldId="488"/>
            <ac:cxnSpMk id="40" creationId="{9E371356-D922-DC43-9954-4DB162CC1F55}"/>
          </ac:cxnSpMkLst>
        </pc:cxnChg>
        <pc:cxnChg chg="del">
          <ac:chgData name="James Trimble (PGR)" userId="5ce39da7-de03-4a15-bd72-9f3d6ef98926" providerId="ADAL" clId="{47AD5701-601C-DE42-8ADE-F5F306427EA5}" dt="2020-12-15T13:15:52.894" v="2448" actId="478"/>
          <ac:cxnSpMkLst>
            <pc:docMk/>
            <pc:sldMk cId="1590034356" sldId="488"/>
            <ac:cxnSpMk id="41" creationId="{5EC618EB-B822-3F45-A8C1-3A1F2CD8C05A}"/>
          </ac:cxnSpMkLst>
        </pc:cxnChg>
        <pc:cxnChg chg="del">
          <ac:chgData name="James Trimble (PGR)" userId="5ce39da7-de03-4a15-bd72-9f3d6ef98926" providerId="ADAL" clId="{47AD5701-601C-DE42-8ADE-F5F306427EA5}" dt="2020-12-15T13:15:52.894" v="2448" actId="478"/>
          <ac:cxnSpMkLst>
            <pc:docMk/>
            <pc:sldMk cId="1590034356" sldId="488"/>
            <ac:cxnSpMk id="42" creationId="{AE9FF0BD-4F60-834D-BBED-8144FC164CB7}"/>
          </ac:cxnSpMkLst>
        </pc:cxnChg>
        <pc:cxnChg chg="del">
          <ac:chgData name="James Trimble (PGR)" userId="5ce39da7-de03-4a15-bd72-9f3d6ef98926" providerId="ADAL" clId="{47AD5701-601C-DE42-8ADE-F5F306427EA5}" dt="2020-12-15T13:15:52.894" v="2448" actId="478"/>
          <ac:cxnSpMkLst>
            <pc:docMk/>
            <pc:sldMk cId="1590034356" sldId="488"/>
            <ac:cxnSpMk id="43" creationId="{C8B7E6F0-463D-FE45-B76A-89DAE50FCD10}"/>
          </ac:cxnSpMkLst>
        </pc:cxnChg>
        <pc:cxnChg chg="del">
          <ac:chgData name="James Trimble (PGR)" userId="5ce39da7-de03-4a15-bd72-9f3d6ef98926" providerId="ADAL" clId="{47AD5701-601C-DE42-8ADE-F5F306427EA5}" dt="2020-12-15T13:15:52.894" v="2448" actId="478"/>
          <ac:cxnSpMkLst>
            <pc:docMk/>
            <pc:sldMk cId="1590034356" sldId="488"/>
            <ac:cxnSpMk id="44" creationId="{AEE8318A-8893-D242-8FB4-289735734910}"/>
          </ac:cxnSpMkLst>
        </pc:cxnChg>
        <pc:cxnChg chg="del">
          <ac:chgData name="James Trimble (PGR)" userId="5ce39da7-de03-4a15-bd72-9f3d6ef98926" providerId="ADAL" clId="{47AD5701-601C-DE42-8ADE-F5F306427EA5}" dt="2020-12-15T13:15:52.894" v="2448" actId="478"/>
          <ac:cxnSpMkLst>
            <pc:docMk/>
            <pc:sldMk cId="1590034356" sldId="488"/>
            <ac:cxnSpMk id="45" creationId="{B85A5152-72B9-6E48-91C7-2BF6538779EE}"/>
          </ac:cxnSpMkLst>
        </pc:cxnChg>
        <pc:cxnChg chg="del">
          <ac:chgData name="James Trimble (PGR)" userId="5ce39da7-de03-4a15-bd72-9f3d6ef98926" providerId="ADAL" clId="{47AD5701-601C-DE42-8ADE-F5F306427EA5}" dt="2020-12-15T13:15:52.894" v="2448" actId="478"/>
          <ac:cxnSpMkLst>
            <pc:docMk/>
            <pc:sldMk cId="1590034356" sldId="488"/>
            <ac:cxnSpMk id="46" creationId="{8F1010A3-ADBE-0049-A0E7-89777D3EA7C3}"/>
          </ac:cxnSpMkLst>
        </pc:cxnChg>
        <pc:cxnChg chg="del">
          <ac:chgData name="James Trimble (PGR)" userId="5ce39da7-de03-4a15-bd72-9f3d6ef98926" providerId="ADAL" clId="{47AD5701-601C-DE42-8ADE-F5F306427EA5}" dt="2020-12-15T13:15:52.894" v="2448" actId="478"/>
          <ac:cxnSpMkLst>
            <pc:docMk/>
            <pc:sldMk cId="1590034356" sldId="488"/>
            <ac:cxnSpMk id="52" creationId="{4DD51D43-0CB5-1E4E-AA7A-1F77E8B7921A}"/>
          </ac:cxnSpMkLst>
        </pc:cxnChg>
        <pc:cxnChg chg="del">
          <ac:chgData name="James Trimble (PGR)" userId="5ce39da7-de03-4a15-bd72-9f3d6ef98926" providerId="ADAL" clId="{47AD5701-601C-DE42-8ADE-F5F306427EA5}" dt="2020-12-15T11:42:34.871" v="563" actId="478"/>
          <ac:cxnSpMkLst>
            <pc:docMk/>
            <pc:sldMk cId="1590034356" sldId="488"/>
            <ac:cxnSpMk id="104" creationId="{62C949F5-E48D-6C4F-A6E1-09F46E5563E1}"/>
          </ac:cxnSpMkLst>
        </pc:cxnChg>
        <pc:cxnChg chg="del">
          <ac:chgData name="James Trimble (PGR)" userId="5ce39da7-de03-4a15-bd72-9f3d6ef98926" providerId="ADAL" clId="{47AD5701-601C-DE42-8ADE-F5F306427EA5}" dt="2020-12-15T11:42:34.871" v="563" actId="478"/>
          <ac:cxnSpMkLst>
            <pc:docMk/>
            <pc:sldMk cId="1590034356" sldId="488"/>
            <ac:cxnSpMk id="105" creationId="{66533461-56C4-BD41-B2E0-40B6DCA5B0DD}"/>
          </ac:cxnSpMkLst>
        </pc:cxnChg>
        <pc:cxnChg chg="del">
          <ac:chgData name="James Trimble (PGR)" userId="5ce39da7-de03-4a15-bd72-9f3d6ef98926" providerId="ADAL" clId="{47AD5701-601C-DE42-8ADE-F5F306427EA5}" dt="2020-12-15T11:42:34.871" v="563" actId="478"/>
          <ac:cxnSpMkLst>
            <pc:docMk/>
            <pc:sldMk cId="1590034356" sldId="488"/>
            <ac:cxnSpMk id="107" creationId="{4C9D9B33-AF56-9242-AAC5-5339E4B7BCCC}"/>
          </ac:cxnSpMkLst>
        </pc:cxnChg>
        <pc:cxnChg chg="del">
          <ac:chgData name="James Trimble (PGR)" userId="5ce39da7-de03-4a15-bd72-9f3d6ef98926" providerId="ADAL" clId="{47AD5701-601C-DE42-8ADE-F5F306427EA5}" dt="2020-12-15T11:42:34.871" v="563" actId="478"/>
          <ac:cxnSpMkLst>
            <pc:docMk/>
            <pc:sldMk cId="1590034356" sldId="488"/>
            <ac:cxnSpMk id="109" creationId="{11C0C1A0-DFC8-FB4F-A076-DC895CA2EBC2}"/>
          </ac:cxnSpMkLst>
        </pc:cxnChg>
        <pc:cxnChg chg="del">
          <ac:chgData name="James Trimble (PGR)" userId="5ce39da7-de03-4a15-bd72-9f3d6ef98926" providerId="ADAL" clId="{47AD5701-601C-DE42-8ADE-F5F306427EA5}" dt="2020-12-15T11:42:34.871" v="563" actId="478"/>
          <ac:cxnSpMkLst>
            <pc:docMk/>
            <pc:sldMk cId="1590034356" sldId="488"/>
            <ac:cxnSpMk id="119" creationId="{8EE53849-AC16-F342-9BBA-D6B7ED090545}"/>
          </ac:cxnSpMkLst>
        </pc:cxnChg>
        <pc:cxnChg chg="del">
          <ac:chgData name="James Trimble (PGR)" userId="5ce39da7-de03-4a15-bd72-9f3d6ef98926" providerId="ADAL" clId="{47AD5701-601C-DE42-8ADE-F5F306427EA5}" dt="2020-12-15T11:42:34.871" v="563" actId="478"/>
          <ac:cxnSpMkLst>
            <pc:docMk/>
            <pc:sldMk cId="1590034356" sldId="488"/>
            <ac:cxnSpMk id="120" creationId="{C6A932EC-B80E-CA4B-ABDC-C1A2F45EDCCC}"/>
          </ac:cxnSpMkLst>
        </pc:cxnChg>
        <pc:cxnChg chg="del">
          <ac:chgData name="James Trimble (PGR)" userId="5ce39da7-de03-4a15-bd72-9f3d6ef98926" providerId="ADAL" clId="{47AD5701-601C-DE42-8ADE-F5F306427EA5}" dt="2020-12-15T11:42:34.871" v="563" actId="478"/>
          <ac:cxnSpMkLst>
            <pc:docMk/>
            <pc:sldMk cId="1590034356" sldId="488"/>
            <ac:cxnSpMk id="121" creationId="{1045999C-9297-1445-AC0C-8D42643A6676}"/>
          </ac:cxnSpMkLst>
        </pc:cxnChg>
        <pc:cxnChg chg="del">
          <ac:chgData name="James Trimble (PGR)" userId="5ce39da7-de03-4a15-bd72-9f3d6ef98926" providerId="ADAL" clId="{47AD5701-601C-DE42-8ADE-F5F306427EA5}" dt="2020-12-15T11:42:34.871" v="563" actId="478"/>
          <ac:cxnSpMkLst>
            <pc:docMk/>
            <pc:sldMk cId="1590034356" sldId="488"/>
            <ac:cxnSpMk id="123" creationId="{D0649C64-FC98-1947-ADE1-F4B173DE5A3E}"/>
          </ac:cxnSpMkLst>
        </pc:cxnChg>
        <pc:cxnChg chg="del">
          <ac:chgData name="James Trimble (PGR)" userId="5ce39da7-de03-4a15-bd72-9f3d6ef98926" providerId="ADAL" clId="{47AD5701-601C-DE42-8ADE-F5F306427EA5}" dt="2020-12-15T11:42:34.871" v="563" actId="478"/>
          <ac:cxnSpMkLst>
            <pc:docMk/>
            <pc:sldMk cId="1590034356" sldId="488"/>
            <ac:cxnSpMk id="124" creationId="{7F532D25-7A09-5941-901E-EFD89FD16A82}"/>
          </ac:cxnSpMkLst>
        </pc:cxnChg>
        <pc:cxnChg chg="del">
          <ac:chgData name="James Trimble (PGR)" userId="5ce39da7-de03-4a15-bd72-9f3d6ef98926" providerId="ADAL" clId="{47AD5701-601C-DE42-8ADE-F5F306427EA5}" dt="2020-12-15T11:42:34.871" v="563" actId="478"/>
          <ac:cxnSpMkLst>
            <pc:docMk/>
            <pc:sldMk cId="1590034356" sldId="488"/>
            <ac:cxnSpMk id="125" creationId="{2CEA1451-C3DB-574F-97E5-CB8144BFD377}"/>
          </ac:cxnSpMkLst>
        </pc:cxnChg>
        <pc:cxnChg chg="del">
          <ac:chgData name="James Trimble (PGR)" userId="5ce39da7-de03-4a15-bd72-9f3d6ef98926" providerId="ADAL" clId="{47AD5701-601C-DE42-8ADE-F5F306427EA5}" dt="2020-12-15T11:42:34.871" v="563" actId="478"/>
          <ac:cxnSpMkLst>
            <pc:docMk/>
            <pc:sldMk cId="1590034356" sldId="488"/>
            <ac:cxnSpMk id="127" creationId="{AED01918-5E1C-A14A-8338-A4B54F6076EF}"/>
          </ac:cxnSpMkLst>
        </pc:cxnChg>
        <pc:cxnChg chg="mod topLvl">
          <ac:chgData name="James Trimble (PGR)" userId="5ce39da7-de03-4a15-bd72-9f3d6ef98926" providerId="ADAL" clId="{47AD5701-601C-DE42-8ADE-F5F306427EA5}" dt="2020-12-15T11:44:40.612" v="613" actId="1036"/>
          <ac:cxnSpMkLst>
            <pc:docMk/>
            <pc:sldMk cId="1590034356" sldId="488"/>
            <ac:cxnSpMk id="128" creationId="{CBBC0014-F842-3842-A286-4ECBC1EC89A1}"/>
          </ac:cxnSpMkLst>
        </pc:cxnChg>
        <pc:cxnChg chg="mod topLvl">
          <ac:chgData name="James Trimble (PGR)" userId="5ce39da7-de03-4a15-bd72-9f3d6ef98926" providerId="ADAL" clId="{47AD5701-601C-DE42-8ADE-F5F306427EA5}" dt="2020-12-15T11:44:40.612" v="613" actId="1036"/>
          <ac:cxnSpMkLst>
            <pc:docMk/>
            <pc:sldMk cId="1590034356" sldId="488"/>
            <ac:cxnSpMk id="133" creationId="{93507F14-55AF-9C45-8C22-ACBC2F7021EB}"/>
          </ac:cxnSpMkLst>
        </pc:cxnChg>
        <pc:cxnChg chg="mod topLvl">
          <ac:chgData name="James Trimble (PGR)" userId="5ce39da7-de03-4a15-bd72-9f3d6ef98926" providerId="ADAL" clId="{47AD5701-601C-DE42-8ADE-F5F306427EA5}" dt="2020-12-15T11:44:40.612" v="613" actId="1036"/>
          <ac:cxnSpMkLst>
            <pc:docMk/>
            <pc:sldMk cId="1590034356" sldId="488"/>
            <ac:cxnSpMk id="134" creationId="{50D3AD5B-E717-964A-8565-93F13F08163F}"/>
          </ac:cxnSpMkLst>
        </pc:cxnChg>
        <pc:cxnChg chg="mod topLvl">
          <ac:chgData name="James Trimble (PGR)" userId="5ce39da7-de03-4a15-bd72-9f3d6ef98926" providerId="ADAL" clId="{47AD5701-601C-DE42-8ADE-F5F306427EA5}" dt="2020-12-15T11:44:40.612" v="613" actId="1036"/>
          <ac:cxnSpMkLst>
            <pc:docMk/>
            <pc:sldMk cId="1590034356" sldId="488"/>
            <ac:cxnSpMk id="139" creationId="{B0B473FB-3B93-4D42-BCA1-B356BEB99412}"/>
          </ac:cxnSpMkLst>
        </pc:cxnChg>
        <pc:cxnChg chg="mod topLvl">
          <ac:chgData name="James Trimble (PGR)" userId="5ce39da7-de03-4a15-bd72-9f3d6ef98926" providerId="ADAL" clId="{47AD5701-601C-DE42-8ADE-F5F306427EA5}" dt="2020-12-15T11:44:40.612" v="613" actId="1036"/>
          <ac:cxnSpMkLst>
            <pc:docMk/>
            <pc:sldMk cId="1590034356" sldId="488"/>
            <ac:cxnSpMk id="141" creationId="{19829098-C818-4745-99A9-05F10BE0CC1C}"/>
          </ac:cxnSpMkLst>
        </pc:cxnChg>
        <pc:cxnChg chg="mod topLvl">
          <ac:chgData name="James Trimble (PGR)" userId="5ce39da7-de03-4a15-bd72-9f3d6ef98926" providerId="ADAL" clId="{47AD5701-601C-DE42-8ADE-F5F306427EA5}" dt="2020-12-15T11:44:40.612" v="613" actId="1036"/>
          <ac:cxnSpMkLst>
            <pc:docMk/>
            <pc:sldMk cId="1590034356" sldId="488"/>
            <ac:cxnSpMk id="142" creationId="{04F5437C-600E-A64F-AB53-EF331E234ABC}"/>
          </ac:cxnSpMkLst>
        </pc:cxnChg>
        <pc:cxnChg chg="add mod">
          <ac:chgData name="James Trimble (PGR)" userId="5ce39da7-de03-4a15-bd72-9f3d6ef98926" providerId="ADAL" clId="{47AD5701-601C-DE42-8ADE-F5F306427EA5}" dt="2020-12-15T11:44:40.612" v="613" actId="1036"/>
          <ac:cxnSpMkLst>
            <pc:docMk/>
            <pc:sldMk cId="1590034356" sldId="488"/>
            <ac:cxnSpMk id="144" creationId="{518474C4-906D-8D49-BB9F-12A030A74BD3}"/>
          </ac:cxnSpMkLst>
        </pc:cxnChg>
        <pc:cxnChg chg="add mod">
          <ac:chgData name="James Trimble (PGR)" userId="5ce39da7-de03-4a15-bd72-9f3d6ef98926" providerId="ADAL" clId="{47AD5701-601C-DE42-8ADE-F5F306427EA5}" dt="2020-12-15T11:44:40.612" v="613" actId="1036"/>
          <ac:cxnSpMkLst>
            <pc:docMk/>
            <pc:sldMk cId="1590034356" sldId="488"/>
            <ac:cxnSpMk id="145" creationId="{E9CB431C-BA6B-4C4C-9BA8-0845B04598D3}"/>
          </ac:cxnSpMkLst>
        </pc:cxnChg>
        <pc:cxnChg chg="mod">
          <ac:chgData name="James Trimble (PGR)" userId="5ce39da7-de03-4a15-bd72-9f3d6ef98926" providerId="ADAL" clId="{47AD5701-601C-DE42-8ADE-F5F306427EA5}" dt="2020-12-15T13:20:18.677" v="2503"/>
          <ac:cxnSpMkLst>
            <pc:docMk/>
            <pc:sldMk cId="1590034356" sldId="488"/>
            <ac:cxnSpMk id="147" creationId="{508016F5-9261-3F4A-BE38-27BB313B18A5}"/>
          </ac:cxnSpMkLst>
        </pc:cxnChg>
        <pc:cxnChg chg="mod">
          <ac:chgData name="James Trimble (PGR)" userId="5ce39da7-de03-4a15-bd72-9f3d6ef98926" providerId="ADAL" clId="{47AD5701-601C-DE42-8ADE-F5F306427EA5}" dt="2020-12-15T13:20:18.677" v="2503"/>
          <ac:cxnSpMkLst>
            <pc:docMk/>
            <pc:sldMk cId="1590034356" sldId="488"/>
            <ac:cxnSpMk id="148" creationId="{5A654F98-FE27-A640-9899-F2D080B002F5}"/>
          </ac:cxnSpMkLst>
        </pc:cxnChg>
        <pc:cxnChg chg="del">
          <ac:chgData name="James Trimble (PGR)" userId="5ce39da7-de03-4a15-bd72-9f3d6ef98926" providerId="ADAL" clId="{47AD5701-601C-DE42-8ADE-F5F306427EA5}" dt="2020-12-15T11:42:34.871" v="563" actId="478"/>
          <ac:cxnSpMkLst>
            <pc:docMk/>
            <pc:sldMk cId="1590034356" sldId="488"/>
            <ac:cxnSpMk id="152" creationId="{6F6DC192-CB2A-8741-957D-3C9B6E5F04DB}"/>
          </ac:cxnSpMkLst>
        </pc:cxnChg>
        <pc:cxnChg chg="mod">
          <ac:chgData name="James Trimble (PGR)" userId="5ce39da7-de03-4a15-bd72-9f3d6ef98926" providerId="ADAL" clId="{47AD5701-601C-DE42-8ADE-F5F306427EA5}" dt="2020-12-15T13:20:18.677" v="2503"/>
          <ac:cxnSpMkLst>
            <pc:docMk/>
            <pc:sldMk cId="1590034356" sldId="488"/>
            <ac:cxnSpMk id="168" creationId="{603BFC88-AFC8-2442-9A7D-4017737EAF17}"/>
          </ac:cxnSpMkLst>
        </pc:cxnChg>
        <pc:cxnChg chg="mod">
          <ac:chgData name="James Trimble (PGR)" userId="5ce39da7-de03-4a15-bd72-9f3d6ef98926" providerId="ADAL" clId="{47AD5701-601C-DE42-8ADE-F5F306427EA5}" dt="2020-12-15T13:20:18.677" v="2503"/>
          <ac:cxnSpMkLst>
            <pc:docMk/>
            <pc:sldMk cId="1590034356" sldId="488"/>
            <ac:cxnSpMk id="169" creationId="{1C91BBAB-11B6-5849-B9A9-C395052014B9}"/>
          </ac:cxnSpMkLst>
        </pc:cxnChg>
        <pc:cxnChg chg="mod">
          <ac:chgData name="James Trimble (PGR)" userId="5ce39da7-de03-4a15-bd72-9f3d6ef98926" providerId="ADAL" clId="{47AD5701-601C-DE42-8ADE-F5F306427EA5}" dt="2020-12-15T13:20:18.677" v="2503"/>
          <ac:cxnSpMkLst>
            <pc:docMk/>
            <pc:sldMk cId="1590034356" sldId="488"/>
            <ac:cxnSpMk id="170" creationId="{C13E984E-80E1-8642-ABB7-8312F6F9F004}"/>
          </ac:cxnSpMkLst>
        </pc:cxnChg>
        <pc:cxnChg chg="mod">
          <ac:chgData name="James Trimble (PGR)" userId="5ce39da7-de03-4a15-bd72-9f3d6ef98926" providerId="ADAL" clId="{47AD5701-601C-DE42-8ADE-F5F306427EA5}" dt="2020-12-15T13:20:18.677" v="2503"/>
          <ac:cxnSpMkLst>
            <pc:docMk/>
            <pc:sldMk cId="1590034356" sldId="488"/>
            <ac:cxnSpMk id="171" creationId="{0C2E403A-DAFB-514B-9B66-CE173D25B8BB}"/>
          </ac:cxnSpMkLst>
        </pc:cxnChg>
        <pc:cxnChg chg="mod">
          <ac:chgData name="James Trimble (PGR)" userId="5ce39da7-de03-4a15-bd72-9f3d6ef98926" providerId="ADAL" clId="{47AD5701-601C-DE42-8ADE-F5F306427EA5}" dt="2020-12-15T13:20:18.677" v="2503"/>
          <ac:cxnSpMkLst>
            <pc:docMk/>
            <pc:sldMk cId="1590034356" sldId="488"/>
            <ac:cxnSpMk id="172" creationId="{77188044-2DB4-3F4D-953C-ABA27CC74077}"/>
          </ac:cxnSpMkLst>
        </pc:cxnChg>
        <pc:cxnChg chg="mod">
          <ac:chgData name="James Trimble (PGR)" userId="5ce39da7-de03-4a15-bd72-9f3d6ef98926" providerId="ADAL" clId="{47AD5701-601C-DE42-8ADE-F5F306427EA5}" dt="2020-12-15T13:20:18.677" v="2503"/>
          <ac:cxnSpMkLst>
            <pc:docMk/>
            <pc:sldMk cId="1590034356" sldId="488"/>
            <ac:cxnSpMk id="173" creationId="{2909985D-E057-C04B-A82E-12FEB0C68D43}"/>
          </ac:cxnSpMkLst>
        </pc:cxnChg>
        <pc:cxnChg chg="mod">
          <ac:chgData name="James Trimble (PGR)" userId="5ce39da7-de03-4a15-bd72-9f3d6ef98926" providerId="ADAL" clId="{47AD5701-601C-DE42-8ADE-F5F306427EA5}" dt="2020-12-15T13:20:18.677" v="2503"/>
          <ac:cxnSpMkLst>
            <pc:docMk/>
            <pc:sldMk cId="1590034356" sldId="488"/>
            <ac:cxnSpMk id="174" creationId="{C83A582C-3860-4B47-8FCE-1C0EFE6687EF}"/>
          </ac:cxnSpMkLst>
        </pc:cxnChg>
        <pc:cxnChg chg="mod">
          <ac:chgData name="James Trimble (PGR)" userId="5ce39da7-de03-4a15-bd72-9f3d6ef98926" providerId="ADAL" clId="{47AD5701-601C-DE42-8ADE-F5F306427EA5}" dt="2020-12-15T13:20:18.677" v="2503"/>
          <ac:cxnSpMkLst>
            <pc:docMk/>
            <pc:sldMk cId="1590034356" sldId="488"/>
            <ac:cxnSpMk id="175" creationId="{F62AA88D-7455-0948-971A-DF6910360AD2}"/>
          </ac:cxnSpMkLst>
        </pc:cxnChg>
        <pc:cxnChg chg="mod">
          <ac:chgData name="James Trimble (PGR)" userId="5ce39da7-de03-4a15-bd72-9f3d6ef98926" providerId="ADAL" clId="{47AD5701-601C-DE42-8ADE-F5F306427EA5}" dt="2020-12-15T13:20:18.677" v="2503"/>
          <ac:cxnSpMkLst>
            <pc:docMk/>
            <pc:sldMk cId="1590034356" sldId="488"/>
            <ac:cxnSpMk id="176" creationId="{79957412-677F-744E-BAA9-E4BB722015E1}"/>
          </ac:cxnSpMkLst>
        </pc:cxnChg>
        <pc:cxnChg chg="mod">
          <ac:chgData name="James Trimble (PGR)" userId="5ce39da7-de03-4a15-bd72-9f3d6ef98926" providerId="ADAL" clId="{47AD5701-601C-DE42-8ADE-F5F306427EA5}" dt="2020-12-15T13:20:18.677" v="2503"/>
          <ac:cxnSpMkLst>
            <pc:docMk/>
            <pc:sldMk cId="1590034356" sldId="488"/>
            <ac:cxnSpMk id="192" creationId="{57A518CD-2EC3-4E45-B827-50EFCA5B8F84}"/>
          </ac:cxnSpMkLst>
        </pc:cxnChg>
        <pc:cxnChg chg="del">
          <ac:chgData name="James Trimble (PGR)" userId="5ce39da7-de03-4a15-bd72-9f3d6ef98926" providerId="ADAL" clId="{47AD5701-601C-DE42-8ADE-F5F306427EA5}" dt="2020-12-15T11:44:31.827" v="609" actId="478"/>
          <ac:cxnSpMkLst>
            <pc:docMk/>
            <pc:sldMk cId="1590034356" sldId="488"/>
            <ac:cxnSpMk id="210" creationId="{1A7D695B-424E-1047-90CF-0A4780220FEB}"/>
          </ac:cxnSpMkLst>
        </pc:cxnChg>
        <pc:cxnChg chg="del">
          <ac:chgData name="James Trimble (PGR)" userId="5ce39da7-de03-4a15-bd72-9f3d6ef98926" providerId="ADAL" clId="{47AD5701-601C-DE42-8ADE-F5F306427EA5}" dt="2020-12-15T11:44:31.827" v="609" actId="478"/>
          <ac:cxnSpMkLst>
            <pc:docMk/>
            <pc:sldMk cId="1590034356" sldId="488"/>
            <ac:cxnSpMk id="211" creationId="{DB9EC6BC-B2A3-C141-8EEA-4CE6D77055DE}"/>
          </ac:cxnSpMkLst>
        </pc:cxnChg>
        <pc:cxnChg chg="del">
          <ac:chgData name="James Trimble (PGR)" userId="5ce39da7-de03-4a15-bd72-9f3d6ef98926" providerId="ADAL" clId="{47AD5701-601C-DE42-8ADE-F5F306427EA5}" dt="2020-12-15T11:44:31.827" v="609" actId="478"/>
          <ac:cxnSpMkLst>
            <pc:docMk/>
            <pc:sldMk cId="1590034356" sldId="488"/>
            <ac:cxnSpMk id="212" creationId="{F2F69D4F-12A0-CA44-8950-E594FD7F3B36}"/>
          </ac:cxnSpMkLst>
        </pc:cxnChg>
        <pc:cxnChg chg="del">
          <ac:chgData name="James Trimble (PGR)" userId="5ce39da7-de03-4a15-bd72-9f3d6ef98926" providerId="ADAL" clId="{47AD5701-601C-DE42-8ADE-F5F306427EA5}" dt="2020-12-15T11:44:31.827" v="609" actId="478"/>
          <ac:cxnSpMkLst>
            <pc:docMk/>
            <pc:sldMk cId="1590034356" sldId="488"/>
            <ac:cxnSpMk id="213" creationId="{EB43CDF6-BF2F-8E47-B7A9-0642751AA494}"/>
          </ac:cxnSpMkLst>
        </pc:cxnChg>
        <pc:cxnChg chg="del">
          <ac:chgData name="James Trimble (PGR)" userId="5ce39da7-de03-4a15-bd72-9f3d6ef98926" providerId="ADAL" clId="{47AD5701-601C-DE42-8ADE-F5F306427EA5}" dt="2020-12-15T11:44:31.827" v="609" actId="478"/>
          <ac:cxnSpMkLst>
            <pc:docMk/>
            <pc:sldMk cId="1590034356" sldId="488"/>
            <ac:cxnSpMk id="214" creationId="{61C4B380-337D-A744-A016-D06E2646EDC7}"/>
          </ac:cxnSpMkLst>
        </pc:cxnChg>
        <pc:cxnChg chg="del">
          <ac:chgData name="James Trimble (PGR)" userId="5ce39da7-de03-4a15-bd72-9f3d6ef98926" providerId="ADAL" clId="{47AD5701-601C-DE42-8ADE-F5F306427EA5}" dt="2020-12-15T11:44:31.827" v="609" actId="478"/>
          <ac:cxnSpMkLst>
            <pc:docMk/>
            <pc:sldMk cId="1590034356" sldId="488"/>
            <ac:cxnSpMk id="215" creationId="{81A04D16-4FF8-9446-A336-A2FD8C0BE347}"/>
          </ac:cxnSpMkLst>
        </pc:cxnChg>
        <pc:cxnChg chg="del">
          <ac:chgData name="James Trimble (PGR)" userId="5ce39da7-de03-4a15-bd72-9f3d6ef98926" providerId="ADAL" clId="{47AD5701-601C-DE42-8ADE-F5F306427EA5}" dt="2020-12-15T11:44:31.827" v="609" actId="478"/>
          <ac:cxnSpMkLst>
            <pc:docMk/>
            <pc:sldMk cId="1590034356" sldId="488"/>
            <ac:cxnSpMk id="216" creationId="{29C8A37E-AB33-8641-A3EF-12E40DFD04D2}"/>
          </ac:cxnSpMkLst>
        </pc:cxnChg>
        <pc:cxnChg chg="del">
          <ac:chgData name="James Trimble (PGR)" userId="5ce39da7-de03-4a15-bd72-9f3d6ef98926" providerId="ADAL" clId="{47AD5701-601C-DE42-8ADE-F5F306427EA5}" dt="2020-12-15T11:44:31.827" v="609" actId="478"/>
          <ac:cxnSpMkLst>
            <pc:docMk/>
            <pc:sldMk cId="1590034356" sldId="488"/>
            <ac:cxnSpMk id="217" creationId="{DBB5622B-F83A-614E-894E-F9B42DE7E50F}"/>
          </ac:cxnSpMkLst>
        </pc:cxnChg>
        <pc:cxnChg chg="del">
          <ac:chgData name="James Trimble (PGR)" userId="5ce39da7-de03-4a15-bd72-9f3d6ef98926" providerId="ADAL" clId="{47AD5701-601C-DE42-8ADE-F5F306427EA5}" dt="2020-12-15T11:44:31.827" v="609" actId="478"/>
          <ac:cxnSpMkLst>
            <pc:docMk/>
            <pc:sldMk cId="1590034356" sldId="488"/>
            <ac:cxnSpMk id="218" creationId="{B393BA2F-5A8E-0A41-8779-DDB7F67C273D}"/>
          </ac:cxnSpMkLst>
        </pc:cxnChg>
        <pc:cxnChg chg="del">
          <ac:chgData name="James Trimble (PGR)" userId="5ce39da7-de03-4a15-bd72-9f3d6ef98926" providerId="ADAL" clId="{47AD5701-601C-DE42-8ADE-F5F306427EA5}" dt="2020-12-15T11:44:31.827" v="609" actId="478"/>
          <ac:cxnSpMkLst>
            <pc:docMk/>
            <pc:sldMk cId="1590034356" sldId="488"/>
            <ac:cxnSpMk id="219" creationId="{C29B2EF9-63E6-E941-8CD8-0C797DAF8C9C}"/>
          </ac:cxnSpMkLst>
        </pc:cxnChg>
        <pc:cxnChg chg="del">
          <ac:chgData name="James Trimble (PGR)" userId="5ce39da7-de03-4a15-bd72-9f3d6ef98926" providerId="ADAL" clId="{47AD5701-601C-DE42-8ADE-F5F306427EA5}" dt="2020-12-15T11:44:31.827" v="609" actId="478"/>
          <ac:cxnSpMkLst>
            <pc:docMk/>
            <pc:sldMk cId="1590034356" sldId="488"/>
            <ac:cxnSpMk id="220" creationId="{76563156-D616-BA48-8955-9C0AA053F104}"/>
          </ac:cxnSpMkLst>
        </pc:cxnChg>
        <pc:cxnChg chg="del">
          <ac:chgData name="James Trimble (PGR)" userId="5ce39da7-de03-4a15-bd72-9f3d6ef98926" providerId="ADAL" clId="{47AD5701-601C-DE42-8ADE-F5F306427EA5}" dt="2020-12-15T11:44:31.827" v="609" actId="478"/>
          <ac:cxnSpMkLst>
            <pc:docMk/>
            <pc:sldMk cId="1590034356" sldId="488"/>
            <ac:cxnSpMk id="226" creationId="{C208F444-28D7-1742-B1BF-17AD33B8DD48}"/>
          </ac:cxnSpMkLst>
        </pc:cxnChg>
        <pc:cxnChg chg="del">
          <ac:chgData name="James Trimble (PGR)" userId="5ce39da7-de03-4a15-bd72-9f3d6ef98926" providerId="ADAL" clId="{47AD5701-601C-DE42-8ADE-F5F306427EA5}" dt="2020-12-15T11:44:31.827" v="609" actId="478"/>
          <ac:cxnSpMkLst>
            <pc:docMk/>
            <pc:sldMk cId="1590034356" sldId="488"/>
            <ac:cxnSpMk id="231" creationId="{E980BAF4-933A-5F4C-AFC8-3E22B27CD6E6}"/>
          </ac:cxnSpMkLst>
        </pc:cxnChg>
        <pc:cxnChg chg="del">
          <ac:chgData name="James Trimble (PGR)" userId="5ce39da7-de03-4a15-bd72-9f3d6ef98926" providerId="ADAL" clId="{47AD5701-601C-DE42-8ADE-F5F306427EA5}" dt="2020-12-15T11:44:31.827" v="609" actId="478"/>
          <ac:cxnSpMkLst>
            <pc:docMk/>
            <pc:sldMk cId="1590034356" sldId="488"/>
            <ac:cxnSpMk id="232" creationId="{482A49E1-D79A-4D43-9EE3-A3E152328A31}"/>
          </ac:cxnSpMkLst>
        </pc:cxnChg>
        <pc:cxnChg chg="del">
          <ac:chgData name="James Trimble (PGR)" userId="5ce39da7-de03-4a15-bd72-9f3d6ef98926" providerId="ADAL" clId="{47AD5701-601C-DE42-8ADE-F5F306427EA5}" dt="2020-12-15T11:44:31.827" v="609" actId="478"/>
          <ac:cxnSpMkLst>
            <pc:docMk/>
            <pc:sldMk cId="1590034356" sldId="488"/>
            <ac:cxnSpMk id="233" creationId="{247949F0-14EC-BD42-AA46-54D401DE6E23}"/>
          </ac:cxnSpMkLst>
        </pc:cxnChg>
        <pc:cxnChg chg="del">
          <ac:chgData name="James Trimble (PGR)" userId="5ce39da7-de03-4a15-bd72-9f3d6ef98926" providerId="ADAL" clId="{47AD5701-601C-DE42-8ADE-F5F306427EA5}" dt="2020-12-15T11:44:31.827" v="609" actId="478"/>
          <ac:cxnSpMkLst>
            <pc:docMk/>
            <pc:sldMk cId="1590034356" sldId="488"/>
            <ac:cxnSpMk id="234" creationId="{0CC01AB4-9EFC-7E4B-9F59-A6CB7F98AA18}"/>
          </ac:cxnSpMkLst>
        </pc:cxnChg>
        <pc:cxnChg chg="del">
          <ac:chgData name="James Trimble (PGR)" userId="5ce39da7-de03-4a15-bd72-9f3d6ef98926" providerId="ADAL" clId="{47AD5701-601C-DE42-8ADE-F5F306427EA5}" dt="2020-12-15T11:44:31.827" v="609" actId="478"/>
          <ac:cxnSpMkLst>
            <pc:docMk/>
            <pc:sldMk cId="1590034356" sldId="488"/>
            <ac:cxnSpMk id="235" creationId="{C1DD5E60-F3CF-744A-9DEC-8F7ED10953F7}"/>
          </ac:cxnSpMkLst>
        </pc:cxnChg>
        <pc:cxnChg chg="del">
          <ac:chgData name="James Trimble (PGR)" userId="5ce39da7-de03-4a15-bd72-9f3d6ef98926" providerId="ADAL" clId="{47AD5701-601C-DE42-8ADE-F5F306427EA5}" dt="2020-12-15T11:44:31.827" v="609" actId="478"/>
          <ac:cxnSpMkLst>
            <pc:docMk/>
            <pc:sldMk cId="1590034356" sldId="488"/>
            <ac:cxnSpMk id="236" creationId="{A70322F5-7466-144F-B9CE-F977D0C19E1C}"/>
          </ac:cxnSpMkLst>
        </pc:cxnChg>
        <pc:cxnChg chg="del">
          <ac:chgData name="James Trimble (PGR)" userId="5ce39da7-de03-4a15-bd72-9f3d6ef98926" providerId="ADAL" clId="{47AD5701-601C-DE42-8ADE-F5F306427EA5}" dt="2020-12-15T11:44:31.827" v="609" actId="478"/>
          <ac:cxnSpMkLst>
            <pc:docMk/>
            <pc:sldMk cId="1590034356" sldId="488"/>
            <ac:cxnSpMk id="237" creationId="{68E898F2-6B85-7842-9A4A-634005092550}"/>
          </ac:cxnSpMkLst>
        </pc:cxnChg>
        <pc:cxnChg chg="del">
          <ac:chgData name="James Trimble (PGR)" userId="5ce39da7-de03-4a15-bd72-9f3d6ef98926" providerId="ADAL" clId="{47AD5701-601C-DE42-8ADE-F5F306427EA5}" dt="2020-12-15T11:44:31.827" v="609" actId="478"/>
          <ac:cxnSpMkLst>
            <pc:docMk/>
            <pc:sldMk cId="1590034356" sldId="488"/>
            <ac:cxnSpMk id="238" creationId="{9C6F7C89-B5B9-4446-8198-45A2F6C89DB5}"/>
          </ac:cxnSpMkLst>
        </pc:cxnChg>
        <pc:cxnChg chg="del">
          <ac:chgData name="James Trimble (PGR)" userId="5ce39da7-de03-4a15-bd72-9f3d6ef98926" providerId="ADAL" clId="{47AD5701-601C-DE42-8ADE-F5F306427EA5}" dt="2020-12-15T11:44:31.827" v="609" actId="478"/>
          <ac:cxnSpMkLst>
            <pc:docMk/>
            <pc:sldMk cId="1590034356" sldId="488"/>
            <ac:cxnSpMk id="239" creationId="{98F8F42D-824C-BF40-B583-0B90F9181C94}"/>
          </ac:cxnSpMkLst>
        </pc:cxnChg>
        <pc:cxnChg chg="del">
          <ac:chgData name="James Trimble (PGR)" userId="5ce39da7-de03-4a15-bd72-9f3d6ef98926" providerId="ADAL" clId="{47AD5701-601C-DE42-8ADE-F5F306427EA5}" dt="2020-12-15T11:44:31.827" v="609" actId="478"/>
          <ac:cxnSpMkLst>
            <pc:docMk/>
            <pc:sldMk cId="1590034356" sldId="488"/>
            <ac:cxnSpMk id="240" creationId="{E68EA83A-96F1-D94A-B311-938B20FD6099}"/>
          </ac:cxnSpMkLst>
        </pc:cxnChg>
        <pc:cxnChg chg="del">
          <ac:chgData name="James Trimble (PGR)" userId="5ce39da7-de03-4a15-bd72-9f3d6ef98926" providerId="ADAL" clId="{47AD5701-601C-DE42-8ADE-F5F306427EA5}" dt="2020-12-15T11:44:31.827" v="609" actId="478"/>
          <ac:cxnSpMkLst>
            <pc:docMk/>
            <pc:sldMk cId="1590034356" sldId="488"/>
            <ac:cxnSpMk id="241" creationId="{8FE7BBAB-A2A9-5B4E-8B3B-7E6459D04C37}"/>
          </ac:cxnSpMkLst>
        </pc:cxnChg>
        <pc:cxnChg chg="del">
          <ac:chgData name="James Trimble (PGR)" userId="5ce39da7-de03-4a15-bd72-9f3d6ef98926" providerId="ADAL" clId="{47AD5701-601C-DE42-8ADE-F5F306427EA5}" dt="2020-12-15T11:44:31.827" v="609" actId="478"/>
          <ac:cxnSpMkLst>
            <pc:docMk/>
            <pc:sldMk cId="1590034356" sldId="488"/>
            <ac:cxnSpMk id="247" creationId="{5188B94C-470C-EB4D-8150-76DD03317E86}"/>
          </ac:cxnSpMkLst>
        </pc:cxnChg>
      </pc:sldChg>
      <pc:sldChg chg="addSp delSp modSp add mod modTransition modAnim">
        <pc:chgData name="James Trimble (PGR)" userId="5ce39da7-de03-4a15-bd72-9f3d6ef98926" providerId="ADAL" clId="{47AD5701-601C-DE42-8ADE-F5F306427EA5}" dt="2020-12-16T21:39:52.251" v="4235"/>
        <pc:sldMkLst>
          <pc:docMk/>
          <pc:sldMk cId="3857695423" sldId="489"/>
        </pc:sldMkLst>
        <pc:spChg chg="mod">
          <ac:chgData name="James Trimble (PGR)" userId="5ce39da7-de03-4a15-bd72-9f3d6ef98926" providerId="ADAL" clId="{47AD5701-601C-DE42-8ADE-F5F306427EA5}" dt="2020-12-15T16:10:32.014" v="3185" actId="14100"/>
          <ac:spMkLst>
            <pc:docMk/>
            <pc:sldMk cId="3857695423" sldId="489"/>
            <ac:spMk id="5" creationId="{00000000-0000-0000-0000-000000000000}"/>
          </ac:spMkLst>
        </pc:spChg>
        <pc:spChg chg="mod">
          <ac:chgData name="James Trimble (PGR)" userId="5ce39da7-de03-4a15-bd72-9f3d6ef98926" providerId="ADAL" clId="{47AD5701-601C-DE42-8ADE-F5F306427EA5}" dt="2020-12-15T12:03:56.902" v="1180" actId="1076"/>
          <ac:spMkLst>
            <pc:docMk/>
            <pc:sldMk cId="3857695423" sldId="489"/>
            <ac:spMk id="14" creationId="{4BC2CDCB-E722-CA49-BC89-BF0CAB544949}"/>
          </ac:spMkLst>
        </pc:spChg>
        <pc:spChg chg="mod">
          <ac:chgData name="James Trimble (PGR)" userId="5ce39da7-de03-4a15-bd72-9f3d6ef98926" providerId="ADAL" clId="{47AD5701-601C-DE42-8ADE-F5F306427EA5}" dt="2020-12-15T12:03:56.902" v="1180" actId="1076"/>
          <ac:spMkLst>
            <pc:docMk/>
            <pc:sldMk cId="3857695423" sldId="489"/>
            <ac:spMk id="15" creationId="{78AC9685-3C9D-2647-9F36-0E1790EED15F}"/>
          </ac:spMkLst>
        </pc:spChg>
        <pc:spChg chg="mod">
          <ac:chgData name="James Trimble (PGR)" userId="5ce39da7-de03-4a15-bd72-9f3d6ef98926" providerId="ADAL" clId="{47AD5701-601C-DE42-8ADE-F5F306427EA5}" dt="2020-12-15T12:03:56.902" v="1180" actId="1076"/>
          <ac:spMkLst>
            <pc:docMk/>
            <pc:sldMk cId="3857695423" sldId="489"/>
            <ac:spMk id="16" creationId="{D67FE5DF-390B-7547-9F24-92492D42485D}"/>
          </ac:spMkLst>
        </pc:spChg>
        <pc:spChg chg="mod">
          <ac:chgData name="James Trimble (PGR)" userId="5ce39da7-de03-4a15-bd72-9f3d6ef98926" providerId="ADAL" clId="{47AD5701-601C-DE42-8ADE-F5F306427EA5}" dt="2020-12-15T12:03:56.902" v="1180" actId="1076"/>
          <ac:spMkLst>
            <pc:docMk/>
            <pc:sldMk cId="3857695423" sldId="489"/>
            <ac:spMk id="17" creationId="{BE90125B-3AEF-E842-9042-4EBBE69E3A44}"/>
          </ac:spMkLst>
        </pc:spChg>
        <pc:spChg chg="mod">
          <ac:chgData name="James Trimble (PGR)" userId="5ce39da7-de03-4a15-bd72-9f3d6ef98926" providerId="ADAL" clId="{47AD5701-601C-DE42-8ADE-F5F306427EA5}" dt="2020-12-15T12:03:56.902" v="1180" actId="1076"/>
          <ac:spMkLst>
            <pc:docMk/>
            <pc:sldMk cId="3857695423" sldId="489"/>
            <ac:spMk id="18" creationId="{F3D8F2E4-79CA-CA4F-8607-C6F97EA339B2}"/>
          </ac:spMkLst>
        </pc:spChg>
        <pc:spChg chg="mod">
          <ac:chgData name="James Trimble (PGR)" userId="5ce39da7-de03-4a15-bd72-9f3d6ef98926" providerId="ADAL" clId="{47AD5701-601C-DE42-8ADE-F5F306427EA5}" dt="2020-12-15T12:03:56.902" v="1180" actId="1076"/>
          <ac:spMkLst>
            <pc:docMk/>
            <pc:sldMk cId="3857695423" sldId="489"/>
            <ac:spMk id="27" creationId="{184DFD50-5560-A14B-8E49-524EEE54B096}"/>
          </ac:spMkLst>
        </pc:spChg>
        <pc:spChg chg="mod">
          <ac:chgData name="James Trimble (PGR)" userId="5ce39da7-de03-4a15-bd72-9f3d6ef98926" providerId="ADAL" clId="{47AD5701-601C-DE42-8ADE-F5F306427EA5}" dt="2020-12-15T12:03:56.902" v="1180" actId="1076"/>
          <ac:spMkLst>
            <pc:docMk/>
            <pc:sldMk cId="3857695423" sldId="489"/>
            <ac:spMk id="28" creationId="{70A97172-81A7-1E4B-AB14-EDB761507EA3}"/>
          </ac:spMkLst>
        </pc:spChg>
        <pc:spChg chg="mod">
          <ac:chgData name="James Trimble (PGR)" userId="5ce39da7-de03-4a15-bd72-9f3d6ef98926" providerId="ADAL" clId="{47AD5701-601C-DE42-8ADE-F5F306427EA5}" dt="2020-12-15T12:03:56.902" v="1180" actId="1076"/>
          <ac:spMkLst>
            <pc:docMk/>
            <pc:sldMk cId="3857695423" sldId="489"/>
            <ac:spMk id="29" creationId="{0FA7433A-E177-7F43-AA14-00D1D7FFD0C4}"/>
          </ac:spMkLst>
        </pc:spChg>
        <pc:spChg chg="mod">
          <ac:chgData name="James Trimble (PGR)" userId="5ce39da7-de03-4a15-bd72-9f3d6ef98926" providerId="ADAL" clId="{47AD5701-601C-DE42-8ADE-F5F306427EA5}" dt="2020-12-15T12:03:56.902" v="1180" actId="1076"/>
          <ac:spMkLst>
            <pc:docMk/>
            <pc:sldMk cId="3857695423" sldId="489"/>
            <ac:spMk id="30" creationId="{9346A1BF-B6AD-9B43-BC26-B31A067F95B0}"/>
          </ac:spMkLst>
        </pc:spChg>
        <pc:spChg chg="add mod topLvl">
          <ac:chgData name="James Trimble (PGR)" userId="5ce39da7-de03-4a15-bd72-9f3d6ef98926" providerId="ADAL" clId="{47AD5701-601C-DE42-8ADE-F5F306427EA5}" dt="2020-12-15T12:20:44.880" v="1601" actId="1076"/>
          <ac:spMkLst>
            <pc:docMk/>
            <pc:sldMk cId="3857695423" sldId="489"/>
            <ac:spMk id="32" creationId="{4C305854-AAC6-794B-8F53-84C3CEA6A597}"/>
          </ac:spMkLst>
        </pc:spChg>
        <pc:spChg chg="add mod topLvl">
          <ac:chgData name="James Trimble (PGR)" userId="5ce39da7-de03-4a15-bd72-9f3d6ef98926" providerId="ADAL" clId="{47AD5701-601C-DE42-8ADE-F5F306427EA5}" dt="2020-12-15T12:20:44.880" v="1601" actId="1076"/>
          <ac:spMkLst>
            <pc:docMk/>
            <pc:sldMk cId="3857695423" sldId="489"/>
            <ac:spMk id="34" creationId="{816A22F1-9D50-0940-92F0-723C64D1187F}"/>
          </ac:spMkLst>
        </pc:spChg>
        <pc:spChg chg="add mod topLvl">
          <ac:chgData name="James Trimble (PGR)" userId="5ce39da7-de03-4a15-bd72-9f3d6ef98926" providerId="ADAL" clId="{47AD5701-601C-DE42-8ADE-F5F306427EA5}" dt="2020-12-15T12:20:44.880" v="1601" actId="1076"/>
          <ac:spMkLst>
            <pc:docMk/>
            <pc:sldMk cId="3857695423" sldId="489"/>
            <ac:spMk id="36" creationId="{D658DAA7-56CC-D545-BF48-525103420089}"/>
          </ac:spMkLst>
        </pc:spChg>
        <pc:spChg chg="add mod topLvl">
          <ac:chgData name="James Trimble (PGR)" userId="5ce39da7-de03-4a15-bd72-9f3d6ef98926" providerId="ADAL" clId="{47AD5701-601C-DE42-8ADE-F5F306427EA5}" dt="2020-12-15T12:20:44.880" v="1601" actId="1076"/>
          <ac:spMkLst>
            <pc:docMk/>
            <pc:sldMk cId="3857695423" sldId="489"/>
            <ac:spMk id="40" creationId="{3F24D072-FABB-4B43-992F-4A492C6E843B}"/>
          </ac:spMkLst>
        </pc:spChg>
        <pc:spChg chg="add mod topLvl">
          <ac:chgData name="James Trimble (PGR)" userId="5ce39da7-de03-4a15-bd72-9f3d6ef98926" providerId="ADAL" clId="{47AD5701-601C-DE42-8ADE-F5F306427EA5}" dt="2020-12-15T12:20:44.880" v="1601" actId="1076"/>
          <ac:spMkLst>
            <pc:docMk/>
            <pc:sldMk cId="3857695423" sldId="489"/>
            <ac:spMk id="41" creationId="{18A35394-7D53-2B4B-8C3E-020E24FB557B}"/>
          </ac:spMkLst>
        </pc:spChg>
        <pc:spChg chg="add mod topLvl">
          <ac:chgData name="James Trimble (PGR)" userId="5ce39da7-de03-4a15-bd72-9f3d6ef98926" providerId="ADAL" clId="{47AD5701-601C-DE42-8ADE-F5F306427EA5}" dt="2020-12-15T12:20:44.880" v="1601" actId="1076"/>
          <ac:spMkLst>
            <pc:docMk/>
            <pc:sldMk cId="3857695423" sldId="489"/>
            <ac:spMk id="42" creationId="{8C40DB1A-7265-1748-B782-CFCF2E1E6AB9}"/>
          </ac:spMkLst>
        </pc:spChg>
        <pc:spChg chg="add mod topLvl">
          <ac:chgData name="James Trimble (PGR)" userId="5ce39da7-de03-4a15-bd72-9f3d6ef98926" providerId="ADAL" clId="{47AD5701-601C-DE42-8ADE-F5F306427EA5}" dt="2020-12-15T12:20:44.880" v="1601" actId="1076"/>
          <ac:spMkLst>
            <pc:docMk/>
            <pc:sldMk cId="3857695423" sldId="489"/>
            <ac:spMk id="43" creationId="{B176637E-5351-9D4A-A020-48C843150504}"/>
          </ac:spMkLst>
        </pc:spChg>
        <pc:spChg chg="add mod topLvl">
          <ac:chgData name="James Trimble (PGR)" userId="5ce39da7-de03-4a15-bd72-9f3d6ef98926" providerId="ADAL" clId="{47AD5701-601C-DE42-8ADE-F5F306427EA5}" dt="2020-12-15T12:20:44.880" v="1601" actId="1076"/>
          <ac:spMkLst>
            <pc:docMk/>
            <pc:sldMk cId="3857695423" sldId="489"/>
            <ac:spMk id="45" creationId="{36403B71-A73E-C549-B383-7FC6FC78AE34}"/>
          </ac:spMkLst>
        </pc:spChg>
        <pc:spChg chg="add mod topLvl">
          <ac:chgData name="James Trimble (PGR)" userId="5ce39da7-de03-4a15-bd72-9f3d6ef98926" providerId="ADAL" clId="{47AD5701-601C-DE42-8ADE-F5F306427EA5}" dt="2020-12-15T12:20:44.880" v="1601" actId="1076"/>
          <ac:spMkLst>
            <pc:docMk/>
            <pc:sldMk cId="3857695423" sldId="489"/>
            <ac:spMk id="47" creationId="{4FE36674-43F7-114E-8DD0-16FA611E03CC}"/>
          </ac:spMkLst>
        </pc:spChg>
        <pc:spChg chg="add del mod">
          <ac:chgData name="James Trimble (PGR)" userId="5ce39da7-de03-4a15-bd72-9f3d6ef98926" providerId="ADAL" clId="{47AD5701-601C-DE42-8ADE-F5F306427EA5}" dt="2020-12-15T12:20:45.427" v="1602"/>
          <ac:spMkLst>
            <pc:docMk/>
            <pc:sldMk cId="3857695423" sldId="489"/>
            <ac:spMk id="50" creationId="{877F72AC-5E0D-1A48-A689-A46FAB5BE6DC}"/>
          </ac:spMkLst>
        </pc:spChg>
        <pc:grpChg chg="add del mod">
          <ac:chgData name="James Trimble (PGR)" userId="5ce39da7-de03-4a15-bd72-9f3d6ef98926" providerId="ADAL" clId="{47AD5701-601C-DE42-8ADE-F5F306427EA5}" dt="2020-12-15T12:00:59.432" v="1179" actId="165"/>
          <ac:grpSpMkLst>
            <pc:docMk/>
            <pc:sldMk cId="3857695423" sldId="489"/>
            <ac:grpSpMk id="3" creationId="{0F953E5A-7465-7247-B6AE-935BCEA6C221}"/>
          </ac:grpSpMkLst>
        </pc:grpChg>
        <pc:picChg chg="add del mod">
          <ac:chgData name="James Trimble (PGR)" userId="5ce39da7-de03-4a15-bd72-9f3d6ef98926" providerId="ADAL" clId="{47AD5701-601C-DE42-8ADE-F5F306427EA5}" dt="2020-12-16T21:02:52.975" v="4216"/>
          <ac:picMkLst>
            <pc:docMk/>
            <pc:sldMk cId="3857695423" sldId="489"/>
            <ac:picMk id="3" creationId="{435FFA7C-EBBF-F04D-B1FA-8635C6C0C20C}"/>
          </ac:picMkLst>
        </pc:picChg>
        <pc:picChg chg="add mod">
          <ac:chgData name="James Trimble (PGR)" userId="5ce39da7-de03-4a15-bd72-9f3d6ef98926" providerId="ADAL" clId="{47AD5701-601C-DE42-8ADE-F5F306427EA5}" dt="2020-12-16T21:39:52.251" v="4235"/>
          <ac:picMkLst>
            <pc:docMk/>
            <pc:sldMk cId="3857695423" sldId="489"/>
            <ac:picMk id="4" creationId="{F56E5221-0D89-C94F-8D65-45B57D30BB63}"/>
          </ac:picMkLst>
        </pc:picChg>
        <pc:cxnChg chg="mod">
          <ac:chgData name="James Trimble (PGR)" userId="5ce39da7-de03-4a15-bd72-9f3d6ef98926" providerId="ADAL" clId="{47AD5701-601C-DE42-8ADE-F5F306427EA5}" dt="2020-12-15T12:03:56.902" v="1180" actId="1076"/>
          <ac:cxnSpMkLst>
            <pc:docMk/>
            <pc:sldMk cId="3857695423" sldId="489"/>
            <ac:cxnSpMk id="6" creationId="{E058F6F9-8688-4043-A376-3DC1D9363C91}"/>
          </ac:cxnSpMkLst>
        </pc:cxnChg>
        <pc:cxnChg chg="mod">
          <ac:chgData name="James Trimble (PGR)" userId="5ce39da7-de03-4a15-bd72-9f3d6ef98926" providerId="ADAL" clId="{47AD5701-601C-DE42-8ADE-F5F306427EA5}" dt="2020-12-15T12:03:56.902" v="1180" actId="1076"/>
          <ac:cxnSpMkLst>
            <pc:docMk/>
            <pc:sldMk cId="3857695423" sldId="489"/>
            <ac:cxnSpMk id="8" creationId="{4F304556-52DA-4946-BE0E-704596CA7A14}"/>
          </ac:cxnSpMkLst>
        </pc:cxnChg>
        <pc:cxnChg chg="mod">
          <ac:chgData name="James Trimble (PGR)" userId="5ce39da7-de03-4a15-bd72-9f3d6ef98926" providerId="ADAL" clId="{47AD5701-601C-DE42-8ADE-F5F306427EA5}" dt="2020-12-15T12:03:56.902" v="1180" actId="1076"/>
          <ac:cxnSpMkLst>
            <pc:docMk/>
            <pc:sldMk cId="3857695423" sldId="489"/>
            <ac:cxnSpMk id="11" creationId="{ED647CBA-914A-9B42-A901-18663A32CD74}"/>
          </ac:cxnSpMkLst>
        </pc:cxnChg>
        <pc:cxnChg chg="mod">
          <ac:chgData name="James Trimble (PGR)" userId="5ce39da7-de03-4a15-bd72-9f3d6ef98926" providerId="ADAL" clId="{47AD5701-601C-DE42-8ADE-F5F306427EA5}" dt="2020-12-15T12:03:56.902" v="1180" actId="1076"/>
          <ac:cxnSpMkLst>
            <pc:docMk/>
            <pc:sldMk cId="3857695423" sldId="489"/>
            <ac:cxnSpMk id="12" creationId="{3248B4E6-CE66-C348-9061-478AE10F8875}"/>
          </ac:cxnSpMkLst>
        </pc:cxnChg>
        <pc:cxnChg chg="mod">
          <ac:chgData name="James Trimble (PGR)" userId="5ce39da7-de03-4a15-bd72-9f3d6ef98926" providerId="ADAL" clId="{47AD5701-601C-DE42-8ADE-F5F306427EA5}" dt="2020-12-15T12:03:56.902" v="1180" actId="1076"/>
          <ac:cxnSpMkLst>
            <pc:docMk/>
            <pc:sldMk cId="3857695423" sldId="489"/>
            <ac:cxnSpMk id="23" creationId="{A49A1A04-A4EC-724B-A3BB-7C921E65763C}"/>
          </ac:cxnSpMkLst>
        </pc:cxnChg>
        <pc:cxnChg chg="add mod topLvl">
          <ac:chgData name="James Trimble (PGR)" userId="5ce39da7-de03-4a15-bd72-9f3d6ef98926" providerId="ADAL" clId="{47AD5701-601C-DE42-8ADE-F5F306427EA5}" dt="2020-12-15T12:20:44.880" v="1601" actId="1076"/>
          <ac:cxnSpMkLst>
            <pc:docMk/>
            <pc:sldMk cId="3857695423" sldId="489"/>
            <ac:cxnSpMk id="25" creationId="{C049438A-46E1-844E-8042-CD978E27C2EA}"/>
          </ac:cxnSpMkLst>
        </pc:cxnChg>
        <pc:cxnChg chg="mod">
          <ac:chgData name="James Trimble (PGR)" userId="5ce39da7-de03-4a15-bd72-9f3d6ef98926" providerId="ADAL" clId="{47AD5701-601C-DE42-8ADE-F5F306427EA5}" dt="2020-12-15T12:03:56.902" v="1180" actId="1076"/>
          <ac:cxnSpMkLst>
            <pc:docMk/>
            <pc:sldMk cId="3857695423" sldId="489"/>
            <ac:cxnSpMk id="26" creationId="{2576DBA2-F3D6-F943-9481-F80C012D29BD}"/>
          </ac:cxnSpMkLst>
        </pc:cxnChg>
        <pc:cxnChg chg="mod">
          <ac:chgData name="James Trimble (PGR)" userId="5ce39da7-de03-4a15-bd72-9f3d6ef98926" providerId="ADAL" clId="{47AD5701-601C-DE42-8ADE-F5F306427EA5}" dt="2020-12-15T12:03:56.902" v="1180" actId="1076"/>
          <ac:cxnSpMkLst>
            <pc:docMk/>
            <pc:sldMk cId="3857695423" sldId="489"/>
            <ac:cxnSpMk id="31" creationId="{7FE3BE5E-E089-EF47-B919-1E6679488871}"/>
          </ac:cxnSpMkLst>
        </pc:cxnChg>
        <pc:cxnChg chg="mod">
          <ac:chgData name="James Trimble (PGR)" userId="5ce39da7-de03-4a15-bd72-9f3d6ef98926" providerId="ADAL" clId="{47AD5701-601C-DE42-8ADE-F5F306427EA5}" dt="2020-12-15T12:03:56.902" v="1180" actId="1076"/>
          <ac:cxnSpMkLst>
            <pc:docMk/>
            <pc:sldMk cId="3857695423" sldId="489"/>
            <ac:cxnSpMk id="33" creationId="{4E43A168-7CA1-FA4E-B5A5-E6B7DEEF5070}"/>
          </ac:cxnSpMkLst>
        </pc:cxnChg>
        <pc:cxnChg chg="add mod topLvl">
          <ac:chgData name="James Trimble (PGR)" userId="5ce39da7-de03-4a15-bd72-9f3d6ef98926" providerId="ADAL" clId="{47AD5701-601C-DE42-8ADE-F5F306427EA5}" dt="2020-12-15T12:20:44.880" v="1601" actId="1076"/>
          <ac:cxnSpMkLst>
            <pc:docMk/>
            <pc:sldMk cId="3857695423" sldId="489"/>
            <ac:cxnSpMk id="35" creationId="{6CF1D742-44EA-AC46-9990-1D2E93891054}"/>
          </ac:cxnSpMkLst>
        </pc:cxnChg>
        <pc:cxnChg chg="add mod topLvl">
          <ac:chgData name="James Trimble (PGR)" userId="5ce39da7-de03-4a15-bd72-9f3d6ef98926" providerId="ADAL" clId="{47AD5701-601C-DE42-8ADE-F5F306427EA5}" dt="2020-12-15T12:20:44.880" v="1601" actId="1076"/>
          <ac:cxnSpMkLst>
            <pc:docMk/>
            <pc:sldMk cId="3857695423" sldId="489"/>
            <ac:cxnSpMk id="37" creationId="{6966C598-F40D-7C4D-8CE9-CA8C9897C928}"/>
          </ac:cxnSpMkLst>
        </pc:cxnChg>
        <pc:cxnChg chg="mod">
          <ac:chgData name="James Trimble (PGR)" userId="5ce39da7-de03-4a15-bd72-9f3d6ef98926" providerId="ADAL" clId="{47AD5701-601C-DE42-8ADE-F5F306427EA5}" dt="2020-12-15T12:03:56.902" v="1180" actId="1076"/>
          <ac:cxnSpMkLst>
            <pc:docMk/>
            <pc:sldMk cId="3857695423" sldId="489"/>
            <ac:cxnSpMk id="38" creationId="{2A1BC507-82A3-5B43-9B2C-B17CFFC01E42}"/>
          </ac:cxnSpMkLst>
        </pc:cxnChg>
        <pc:cxnChg chg="add mod topLvl">
          <ac:chgData name="James Trimble (PGR)" userId="5ce39da7-de03-4a15-bd72-9f3d6ef98926" providerId="ADAL" clId="{47AD5701-601C-DE42-8ADE-F5F306427EA5}" dt="2020-12-15T12:20:44.880" v="1601" actId="1076"/>
          <ac:cxnSpMkLst>
            <pc:docMk/>
            <pc:sldMk cId="3857695423" sldId="489"/>
            <ac:cxnSpMk id="39" creationId="{18C76164-5147-8F4B-B216-14B451FC64D8}"/>
          </ac:cxnSpMkLst>
        </pc:cxnChg>
        <pc:cxnChg chg="add mod topLvl">
          <ac:chgData name="James Trimble (PGR)" userId="5ce39da7-de03-4a15-bd72-9f3d6ef98926" providerId="ADAL" clId="{47AD5701-601C-DE42-8ADE-F5F306427EA5}" dt="2020-12-15T12:20:44.880" v="1601" actId="1076"/>
          <ac:cxnSpMkLst>
            <pc:docMk/>
            <pc:sldMk cId="3857695423" sldId="489"/>
            <ac:cxnSpMk id="44" creationId="{53C4F7AF-4FA2-6541-8B64-6F295944E18B}"/>
          </ac:cxnSpMkLst>
        </pc:cxnChg>
        <pc:cxnChg chg="add mod topLvl">
          <ac:chgData name="James Trimble (PGR)" userId="5ce39da7-de03-4a15-bd72-9f3d6ef98926" providerId="ADAL" clId="{47AD5701-601C-DE42-8ADE-F5F306427EA5}" dt="2020-12-15T12:20:44.880" v="1601" actId="1076"/>
          <ac:cxnSpMkLst>
            <pc:docMk/>
            <pc:sldMk cId="3857695423" sldId="489"/>
            <ac:cxnSpMk id="46" creationId="{528032D8-6969-B744-888D-87A00D324ACA}"/>
          </ac:cxnSpMkLst>
        </pc:cxnChg>
        <pc:cxnChg chg="add mod topLvl">
          <ac:chgData name="James Trimble (PGR)" userId="5ce39da7-de03-4a15-bd72-9f3d6ef98926" providerId="ADAL" clId="{47AD5701-601C-DE42-8ADE-F5F306427EA5}" dt="2020-12-15T12:20:44.880" v="1601" actId="1076"/>
          <ac:cxnSpMkLst>
            <pc:docMk/>
            <pc:sldMk cId="3857695423" sldId="489"/>
            <ac:cxnSpMk id="48" creationId="{1E822954-434A-1C41-B0C4-B3BFABAAAB9A}"/>
          </ac:cxnSpMkLst>
        </pc:cxnChg>
        <pc:cxnChg chg="add mod topLvl">
          <ac:chgData name="James Trimble (PGR)" userId="5ce39da7-de03-4a15-bd72-9f3d6ef98926" providerId="ADAL" clId="{47AD5701-601C-DE42-8ADE-F5F306427EA5}" dt="2020-12-15T12:20:44.880" v="1601" actId="1076"/>
          <ac:cxnSpMkLst>
            <pc:docMk/>
            <pc:sldMk cId="3857695423" sldId="489"/>
            <ac:cxnSpMk id="49" creationId="{50149D1A-8545-6B49-A31B-76F4027DDEA5}"/>
          </ac:cxnSpMkLst>
        </pc:cxnChg>
        <pc:cxnChg chg="mod">
          <ac:chgData name="James Trimble (PGR)" userId="5ce39da7-de03-4a15-bd72-9f3d6ef98926" providerId="ADAL" clId="{47AD5701-601C-DE42-8ADE-F5F306427EA5}" dt="2020-12-15T12:03:56.902" v="1180" actId="1076"/>
          <ac:cxnSpMkLst>
            <pc:docMk/>
            <pc:sldMk cId="3857695423" sldId="489"/>
            <ac:cxnSpMk id="103" creationId="{F8F23FA4-4BB9-1D47-A323-68B131D8A4D6}"/>
          </ac:cxnSpMkLst>
        </pc:cxnChg>
        <pc:cxnChg chg="mod">
          <ac:chgData name="James Trimble (PGR)" userId="5ce39da7-de03-4a15-bd72-9f3d6ef98926" providerId="ADAL" clId="{47AD5701-601C-DE42-8ADE-F5F306427EA5}" dt="2020-12-15T12:03:56.902" v="1180" actId="1076"/>
          <ac:cxnSpMkLst>
            <pc:docMk/>
            <pc:sldMk cId="3857695423" sldId="489"/>
            <ac:cxnSpMk id="123" creationId="{1DB68C58-5E01-6F49-BAE2-F8B22D2C7EDF}"/>
          </ac:cxnSpMkLst>
        </pc:cxnChg>
        <pc:cxnChg chg="mod">
          <ac:chgData name="James Trimble (PGR)" userId="5ce39da7-de03-4a15-bd72-9f3d6ef98926" providerId="ADAL" clId="{47AD5701-601C-DE42-8ADE-F5F306427EA5}" dt="2020-12-15T12:03:56.902" v="1180" actId="1076"/>
          <ac:cxnSpMkLst>
            <pc:docMk/>
            <pc:sldMk cId="3857695423" sldId="489"/>
            <ac:cxnSpMk id="124" creationId="{BF4A0817-C84A-6E4B-99E2-ABDE61E4A73D}"/>
          </ac:cxnSpMkLst>
        </pc:cxnChg>
      </pc:sldChg>
      <pc:sldChg chg="addSp delSp modSp add mod ord modTransition modAnim">
        <pc:chgData name="James Trimble (PGR)" userId="5ce39da7-de03-4a15-bd72-9f3d6ef98926" providerId="ADAL" clId="{47AD5701-601C-DE42-8ADE-F5F306427EA5}" dt="2020-12-16T21:39:52.251" v="4235"/>
        <pc:sldMkLst>
          <pc:docMk/>
          <pc:sldMk cId="1558962785" sldId="490"/>
        </pc:sldMkLst>
        <pc:spChg chg="mod">
          <ac:chgData name="James Trimble (PGR)" userId="5ce39da7-de03-4a15-bd72-9f3d6ef98926" providerId="ADAL" clId="{47AD5701-601C-DE42-8ADE-F5F306427EA5}" dt="2020-12-15T12:22:32.188" v="1686" actId="1076"/>
          <ac:spMkLst>
            <pc:docMk/>
            <pc:sldMk cId="1558962785" sldId="490"/>
            <ac:spMk id="5" creationId="{00000000-0000-0000-0000-000000000000}"/>
          </ac:spMkLst>
        </pc:spChg>
        <pc:spChg chg="del mod">
          <ac:chgData name="James Trimble (PGR)" userId="5ce39da7-de03-4a15-bd72-9f3d6ef98926" providerId="ADAL" clId="{47AD5701-601C-DE42-8ADE-F5F306427EA5}" dt="2020-12-15T12:28:32.812" v="1900" actId="478"/>
          <ac:spMkLst>
            <pc:docMk/>
            <pc:sldMk cId="1558962785" sldId="490"/>
            <ac:spMk id="14" creationId="{4BC2CDCB-E722-CA49-BC89-BF0CAB544949}"/>
          </ac:spMkLst>
        </pc:spChg>
        <pc:spChg chg="del mod">
          <ac:chgData name="James Trimble (PGR)" userId="5ce39da7-de03-4a15-bd72-9f3d6ef98926" providerId="ADAL" clId="{47AD5701-601C-DE42-8ADE-F5F306427EA5}" dt="2020-12-15T12:28:32.812" v="1900" actId="478"/>
          <ac:spMkLst>
            <pc:docMk/>
            <pc:sldMk cId="1558962785" sldId="490"/>
            <ac:spMk id="15" creationId="{78AC9685-3C9D-2647-9F36-0E1790EED15F}"/>
          </ac:spMkLst>
        </pc:spChg>
        <pc:spChg chg="del mod">
          <ac:chgData name="James Trimble (PGR)" userId="5ce39da7-de03-4a15-bd72-9f3d6ef98926" providerId="ADAL" clId="{47AD5701-601C-DE42-8ADE-F5F306427EA5}" dt="2020-12-15T12:28:32.812" v="1900" actId="478"/>
          <ac:spMkLst>
            <pc:docMk/>
            <pc:sldMk cId="1558962785" sldId="490"/>
            <ac:spMk id="16" creationId="{D67FE5DF-390B-7547-9F24-92492D42485D}"/>
          </ac:spMkLst>
        </pc:spChg>
        <pc:spChg chg="del mod">
          <ac:chgData name="James Trimble (PGR)" userId="5ce39da7-de03-4a15-bd72-9f3d6ef98926" providerId="ADAL" clId="{47AD5701-601C-DE42-8ADE-F5F306427EA5}" dt="2020-12-15T12:28:32.812" v="1900" actId="478"/>
          <ac:spMkLst>
            <pc:docMk/>
            <pc:sldMk cId="1558962785" sldId="490"/>
            <ac:spMk id="17" creationId="{BE90125B-3AEF-E842-9042-4EBBE69E3A44}"/>
          </ac:spMkLst>
        </pc:spChg>
        <pc:spChg chg="del mod">
          <ac:chgData name="James Trimble (PGR)" userId="5ce39da7-de03-4a15-bd72-9f3d6ef98926" providerId="ADAL" clId="{47AD5701-601C-DE42-8ADE-F5F306427EA5}" dt="2020-12-15T12:28:32.812" v="1900" actId="478"/>
          <ac:spMkLst>
            <pc:docMk/>
            <pc:sldMk cId="1558962785" sldId="490"/>
            <ac:spMk id="18" creationId="{F3D8F2E4-79CA-CA4F-8607-C6F97EA339B2}"/>
          </ac:spMkLst>
        </pc:spChg>
        <pc:spChg chg="del mod">
          <ac:chgData name="James Trimble (PGR)" userId="5ce39da7-de03-4a15-bd72-9f3d6ef98926" providerId="ADAL" clId="{47AD5701-601C-DE42-8ADE-F5F306427EA5}" dt="2020-12-15T12:28:32.812" v="1900" actId="478"/>
          <ac:spMkLst>
            <pc:docMk/>
            <pc:sldMk cId="1558962785" sldId="490"/>
            <ac:spMk id="27" creationId="{184DFD50-5560-A14B-8E49-524EEE54B096}"/>
          </ac:spMkLst>
        </pc:spChg>
        <pc:spChg chg="del mod">
          <ac:chgData name="James Trimble (PGR)" userId="5ce39da7-de03-4a15-bd72-9f3d6ef98926" providerId="ADAL" clId="{47AD5701-601C-DE42-8ADE-F5F306427EA5}" dt="2020-12-15T12:28:32.812" v="1900" actId="478"/>
          <ac:spMkLst>
            <pc:docMk/>
            <pc:sldMk cId="1558962785" sldId="490"/>
            <ac:spMk id="28" creationId="{70A97172-81A7-1E4B-AB14-EDB761507EA3}"/>
          </ac:spMkLst>
        </pc:spChg>
        <pc:spChg chg="del mod">
          <ac:chgData name="James Trimble (PGR)" userId="5ce39da7-de03-4a15-bd72-9f3d6ef98926" providerId="ADAL" clId="{47AD5701-601C-DE42-8ADE-F5F306427EA5}" dt="2020-12-15T12:28:32.812" v="1900" actId="478"/>
          <ac:spMkLst>
            <pc:docMk/>
            <pc:sldMk cId="1558962785" sldId="490"/>
            <ac:spMk id="29" creationId="{0FA7433A-E177-7F43-AA14-00D1D7FFD0C4}"/>
          </ac:spMkLst>
        </pc:spChg>
        <pc:spChg chg="del mod">
          <ac:chgData name="James Trimble (PGR)" userId="5ce39da7-de03-4a15-bd72-9f3d6ef98926" providerId="ADAL" clId="{47AD5701-601C-DE42-8ADE-F5F306427EA5}" dt="2020-12-15T12:28:32.812" v="1900" actId="478"/>
          <ac:spMkLst>
            <pc:docMk/>
            <pc:sldMk cId="1558962785" sldId="490"/>
            <ac:spMk id="30" creationId="{9346A1BF-B6AD-9B43-BC26-B31A067F95B0}"/>
          </ac:spMkLst>
        </pc:spChg>
        <pc:spChg chg="add mod">
          <ac:chgData name="James Trimble (PGR)" userId="5ce39da7-de03-4a15-bd72-9f3d6ef98926" providerId="ADAL" clId="{47AD5701-601C-DE42-8ADE-F5F306427EA5}" dt="2020-12-15T12:22:59.241" v="1693" actId="255"/>
          <ac:spMkLst>
            <pc:docMk/>
            <pc:sldMk cId="1558962785" sldId="490"/>
            <ac:spMk id="32" creationId="{BBFCB4BB-4834-704D-A8B3-E4EA5CCA1F23}"/>
          </ac:spMkLst>
        </pc:spChg>
        <pc:spChg chg="add mod">
          <ac:chgData name="James Trimble (PGR)" userId="5ce39da7-de03-4a15-bd72-9f3d6ef98926" providerId="ADAL" clId="{47AD5701-601C-DE42-8ADE-F5F306427EA5}" dt="2020-12-15T12:22:59.241" v="1693" actId="255"/>
          <ac:spMkLst>
            <pc:docMk/>
            <pc:sldMk cId="1558962785" sldId="490"/>
            <ac:spMk id="34" creationId="{60CFEDAE-C760-F24D-B2FB-50E659EFC3D5}"/>
          </ac:spMkLst>
        </pc:spChg>
        <pc:spChg chg="add mod">
          <ac:chgData name="James Trimble (PGR)" userId="5ce39da7-de03-4a15-bd72-9f3d6ef98926" providerId="ADAL" clId="{47AD5701-601C-DE42-8ADE-F5F306427EA5}" dt="2020-12-15T12:22:59.241" v="1693" actId="255"/>
          <ac:spMkLst>
            <pc:docMk/>
            <pc:sldMk cId="1558962785" sldId="490"/>
            <ac:spMk id="36" creationId="{4FC3CA60-479F-464A-8905-76B47701E05F}"/>
          </ac:spMkLst>
        </pc:spChg>
        <pc:spChg chg="add mod">
          <ac:chgData name="James Trimble (PGR)" userId="5ce39da7-de03-4a15-bd72-9f3d6ef98926" providerId="ADAL" clId="{47AD5701-601C-DE42-8ADE-F5F306427EA5}" dt="2020-12-15T12:22:59.241" v="1693" actId="255"/>
          <ac:spMkLst>
            <pc:docMk/>
            <pc:sldMk cId="1558962785" sldId="490"/>
            <ac:spMk id="40" creationId="{A63C1DAF-0A3A-3747-B9D7-94D003467692}"/>
          </ac:spMkLst>
        </pc:spChg>
        <pc:spChg chg="add mod">
          <ac:chgData name="James Trimble (PGR)" userId="5ce39da7-de03-4a15-bd72-9f3d6ef98926" providerId="ADAL" clId="{47AD5701-601C-DE42-8ADE-F5F306427EA5}" dt="2020-12-15T12:22:59.241" v="1693" actId="255"/>
          <ac:spMkLst>
            <pc:docMk/>
            <pc:sldMk cId="1558962785" sldId="490"/>
            <ac:spMk id="41" creationId="{99ACAE71-5A1D-164D-892A-177C68C6C634}"/>
          </ac:spMkLst>
        </pc:spChg>
        <pc:spChg chg="add mod">
          <ac:chgData name="James Trimble (PGR)" userId="5ce39da7-de03-4a15-bd72-9f3d6ef98926" providerId="ADAL" clId="{47AD5701-601C-DE42-8ADE-F5F306427EA5}" dt="2020-12-15T12:22:59.241" v="1693" actId="255"/>
          <ac:spMkLst>
            <pc:docMk/>
            <pc:sldMk cId="1558962785" sldId="490"/>
            <ac:spMk id="42" creationId="{AA33805B-5BDF-914A-A245-F856152D3065}"/>
          </ac:spMkLst>
        </pc:spChg>
        <pc:spChg chg="add mod">
          <ac:chgData name="James Trimble (PGR)" userId="5ce39da7-de03-4a15-bd72-9f3d6ef98926" providerId="ADAL" clId="{47AD5701-601C-DE42-8ADE-F5F306427EA5}" dt="2020-12-15T12:22:59.241" v="1693" actId="255"/>
          <ac:spMkLst>
            <pc:docMk/>
            <pc:sldMk cId="1558962785" sldId="490"/>
            <ac:spMk id="43" creationId="{6FB8A9C6-E0AB-9C40-9AA6-0A25D317AD0B}"/>
          </ac:spMkLst>
        </pc:spChg>
        <pc:spChg chg="add mod">
          <ac:chgData name="James Trimble (PGR)" userId="5ce39da7-de03-4a15-bd72-9f3d6ef98926" providerId="ADAL" clId="{47AD5701-601C-DE42-8ADE-F5F306427EA5}" dt="2020-12-15T12:22:59.241" v="1693" actId="255"/>
          <ac:spMkLst>
            <pc:docMk/>
            <pc:sldMk cId="1558962785" sldId="490"/>
            <ac:spMk id="45" creationId="{4720B653-8DAC-1649-AF52-E85843D45663}"/>
          </ac:spMkLst>
        </pc:spChg>
        <pc:spChg chg="add mod">
          <ac:chgData name="James Trimble (PGR)" userId="5ce39da7-de03-4a15-bd72-9f3d6ef98926" providerId="ADAL" clId="{47AD5701-601C-DE42-8ADE-F5F306427EA5}" dt="2020-12-15T12:22:59.241" v="1693" actId="255"/>
          <ac:spMkLst>
            <pc:docMk/>
            <pc:sldMk cId="1558962785" sldId="490"/>
            <ac:spMk id="47" creationId="{26609E40-09CC-2B4D-92C7-4361AFBC5D76}"/>
          </ac:spMkLst>
        </pc:spChg>
        <pc:spChg chg="add mod">
          <ac:chgData name="James Trimble (PGR)" userId="5ce39da7-de03-4a15-bd72-9f3d6ef98926" providerId="ADAL" clId="{47AD5701-601C-DE42-8ADE-F5F306427EA5}" dt="2020-12-16T09:28:03.727" v="4114" actId="1076"/>
          <ac:spMkLst>
            <pc:docMk/>
            <pc:sldMk cId="1558962785" sldId="490"/>
            <ac:spMk id="50" creationId="{DBA278D1-470E-1640-B147-627BB867FD6F}"/>
          </ac:spMkLst>
        </pc:spChg>
        <pc:spChg chg="add mod">
          <ac:chgData name="James Trimble (PGR)" userId="5ce39da7-de03-4a15-bd72-9f3d6ef98926" providerId="ADAL" clId="{47AD5701-601C-DE42-8ADE-F5F306427EA5}" dt="2020-12-15T12:28:37.610" v="1901"/>
          <ac:spMkLst>
            <pc:docMk/>
            <pc:sldMk cId="1558962785" sldId="490"/>
            <ac:spMk id="62" creationId="{37B39418-8F5C-C74B-AEB0-784E902FFCEA}"/>
          </ac:spMkLst>
        </pc:spChg>
        <pc:spChg chg="add mod">
          <ac:chgData name="James Trimble (PGR)" userId="5ce39da7-de03-4a15-bd72-9f3d6ef98926" providerId="ADAL" clId="{47AD5701-601C-DE42-8ADE-F5F306427EA5}" dt="2020-12-15T12:28:37.610" v="1901"/>
          <ac:spMkLst>
            <pc:docMk/>
            <pc:sldMk cId="1558962785" sldId="490"/>
            <ac:spMk id="63" creationId="{947C852F-3EF9-6247-ABD2-09C701C32DFA}"/>
          </ac:spMkLst>
        </pc:spChg>
        <pc:spChg chg="add mod">
          <ac:chgData name="James Trimble (PGR)" userId="5ce39da7-de03-4a15-bd72-9f3d6ef98926" providerId="ADAL" clId="{47AD5701-601C-DE42-8ADE-F5F306427EA5}" dt="2020-12-15T12:28:37.610" v="1901"/>
          <ac:spMkLst>
            <pc:docMk/>
            <pc:sldMk cId="1558962785" sldId="490"/>
            <ac:spMk id="64" creationId="{F8AE9053-174D-3A48-A8E9-D2193EC83742}"/>
          </ac:spMkLst>
        </pc:spChg>
        <pc:spChg chg="add mod">
          <ac:chgData name="James Trimble (PGR)" userId="5ce39da7-de03-4a15-bd72-9f3d6ef98926" providerId="ADAL" clId="{47AD5701-601C-DE42-8ADE-F5F306427EA5}" dt="2020-12-15T12:28:37.610" v="1901"/>
          <ac:spMkLst>
            <pc:docMk/>
            <pc:sldMk cId="1558962785" sldId="490"/>
            <ac:spMk id="65" creationId="{B759A5BC-EFB2-2E46-BD10-9652F903BD46}"/>
          </ac:spMkLst>
        </pc:spChg>
        <pc:spChg chg="add mod">
          <ac:chgData name="James Trimble (PGR)" userId="5ce39da7-de03-4a15-bd72-9f3d6ef98926" providerId="ADAL" clId="{47AD5701-601C-DE42-8ADE-F5F306427EA5}" dt="2020-12-15T12:28:37.610" v="1901"/>
          <ac:spMkLst>
            <pc:docMk/>
            <pc:sldMk cId="1558962785" sldId="490"/>
            <ac:spMk id="66" creationId="{2BAD0DC5-8951-FF48-98DC-DD32BDA3A1D5}"/>
          </ac:spMkLst>
        </pc:spChg>
        <pc:spChg chg="add mod">
          <ac:chgData name="James Trimble (PGR)" userId="5ce39da7-de03-4a15-bd72-9f3d6ef98926" providerId="ADAL" clId="{47AD5701-601C-DE42-8ADE-F5F306427EA5}" dt="2020-12-15T12:28:37.610" v="1901"/>
          <ac:spMkLst>
            <pc:docMk/>
            <pc:sldMk cId="1558962785" sldId="490"/>
            <ac:spMk id="68" creationId="{975AF44B-A7D4-3A41-A7BA-226A11118235}"/>
          </ac:spMkLst>
        </pc:spChg>
        <pc:spChg chg="add mod">
          <ac:chgData name="James Trimble (PGR)" userId="5ce39da7-de03-4a15-bd72-9f3d6ef98926" providerId="ADAL" clId="{47AD5701-601C-DE42-8ADE-F5F306427EA5}" dt="2020-12-15T12:28:37.610" v="1901"/>
          <ac:spMkLst>
            <pc:docMk/>
            <pc:sldMk cId="1558962785" sldId="490"/>
            <ac:spMk id="69" creationId="{14A36362-BC44-B14D-A4B0-D449D719F2E4}"/>
          </ac:spMkLst>
        </pc:spChg>
        <pc:spChg chg="add mod">
          <ac:chgData name="James Trimble (PGR)" userId="5ce39da7-de03-4a15-bd72-9f3d6ef98926" providerId="ADAL" clId="{47AD5701-601C-DE42-8ADE-F5F306427EA5}" dt="2020-12-15T12:28:37.610" v="1901"/>
          <ac:spMkLst>
            <pc:docMk/>
            <pc:sldMk cId="1558962785" sldId="490"/>
            <ac:spMk id="70" creationId="{46120C0E-4761-2540-81C9-9D4ECCFA7417}"/>
          </ac:spMkLst>
        </pc:spChg>
        <pc:spChg chg="add mod">
          <ac:chgData name="James Trimble (PGR)" userId="5ce39da7-de03-4a15-bd72-9f3d6ef98926" providerId="ADAL" clId="{47AD5701-601C-DE42-8ADE-F5F306427EA5}" dt="2020-12-15T12:28:37.610" v="1901"/>
          <ac:spMkLst>
            <pc:docMk/>
            <pc:sldMk cId="1558962785" sldId="490"/>
            <ac:spMk id="71" creationId="{C7511A2E-2194-8E46-9B36-0B7468EE8385}"/>
          </ac:spMkLst>
        </pc:spChg>
        <pc:spChg chg="add del mod">
          <ac:chgData name="James Trimble (PGR)" userId="5ce39da7-de03-4a15-bd72-9f3d6ef98926" providerId="ADAL" clId="{47AD5701-601C-DE42-8ADE-F5F306427EA5}" dt="2020-12-15T13:12:40.776" v="2399" actId="478"/>
          <ac:spMkLst>
            <pc:docMk/>
            <pc:sldMk cId="1558962785" sldId="490"/>
            <ac:spMk id="73" creationId="{54CACEBA-9AB5-7B40-8550-F08015EC656E}"/>
          </ac:spMkLst>
        </pc:spChg>
        <pc:spChg chg="add del mod">
          <ac:chgData name="James Trimble (PGR)" userId="5ce39da7-de03-4a15-bd72-9f3d6ef98926" providerId="ADAL" clId="{47AD5701-601C-DE42-8ADE-F5F306427EA5}" dt="2020-12-15T13:12:40.776" v="2399" actId="478"/>
          <ac:spMkLst>
            <pc:docMk/>
            <pc:sldMk cId="1558962785" sldId="490"/>
            <ac:spMk id="74" creationId="{DDECBC3A-D1E3-6E4C-A960-2C56AB8731D0}"/>
          </ac:spMkLst>
        </pc:spChg>
        <pc:spChg chg="add del mod">
          <ac:chgData name="James Trimble (PGR)" userId="5ce39da7-de03-4a15-bd72-9f3d6ef98926" providerId="ADAL" clId="{47AD5701-601C-DE42-8ADE-F5F306427EA5}" dt="2020-12-15T13:12:40.776" v="2399" actId="478"/>
          <ac:spMkLst>
            <pc:docMk/>
            <pc:sldMk cId="1558962785" sldId="490"/>
            <ac:spMk id="76" creationId="{CC13922C-C37A-E746-88AD-9D8D4856D909}"/>
          </ac:spMkLst>
        </pc:spChg>
        <pc:spChg chg="add del mod">
          <ac:chgData name="James Trimble (PGR)" userId="5ce39da7-de03-4a15-bd72-9f3d6ef98926" providerId="ADAL" clId="{47AD5701-601C-DE42-8ADE-F5F306427EA5}" dt="2020-12-15T13:12:40.776" v="2399" actId="478"/>
          <ac:spMkLst>
            <pc:docMk/>
            <pc:sldMk cId="1558962785" sldId="490"/>
            <ac:spMk id="79" creationId="{39F6EB10-9D36-CD4F-818F-8547CC9BC7B0}"/>
          </ac:spMkLst>
        </pc:spChg>
        <pc:spChg chg="add del mod">
          <ac:chgData name="James Trimble (PGR)" userId="5ce39da7-de03-4a15-bd72-9f3d6ef98926" providerId="ADAL" clId="{47AD5701-601C-DE42-8ADE-F5F306427EA5}" dt="2020-12-15T13:12:40.776" v="2399" actId="478"/>
          <ac:spMkLst>
            <pc:docMk/>
            <pc:sldMk cId="1558962785" sldId="490"/>
            <ac:spMk id="80" creationId="{97BB6D41-4414-2E47-8E23-3BFBEF01C3B4}"/>
          </ac:spMkLst>
        </pc:spChg>
        <pc:spChg chg="add del mod">
          <ac:chgData name="James Trimble (PGR)" userId="5ce39da7-de03-4a15-bd72-9f3d6ef98926" providerId="ADAL" clId="{47AD5701-601C-DE42-8ADE-F5F306427EA5}" dt="2020-12-15T13:12:40.776" v="2399" actId="478"/>
          <ac:spMkLst>
            <pc:docMk/>
            <pc:sldMk cId="1558962785" sldId="490"/>
            <ac:spMk id="81" creationId="{29368E53-6591-AF48-A295-A41F92BA4219}"/>
          </ac:spMkLst>
        </pc:spChg>
        <pc:spChg chg="add del mod">
          <ac:chgData name="James Trimble (PGR)" userId="5ce39da7-de03-4a15-bd72-9f3d6ef98926" providerId="ADAL" clId="{47AD5701-601C-DE42-8ADE-F5F306427EA5}" dt="2020-12-15T13:12:40.776" v="2399" actId="478"/>
          <ac:spMkLst>
            <pc:docMk/>
            <pc:sldMk cId="1558962785" sldId="490"/>
            <ac:spMk id="82" creationId="{E88E840E-3ADF-0F42-9104-5DA0513292BB}"/>
          </ac:spMkLst>
        </pc:spChg>
        <pc:spChg chg="add del mod">
          <ac:chgData name="James Trimble (PGR)" userId="5ce39da7-de03-4a15-bd72-9f3d6ef98926" providerId="ADAL" clId="{47AD5701-601C-DE42-8ADE-F5F306427EA5}" dt="2020-12-15T13:12:40.776" v="2399" actId="478"/>
          <ac:spMkLst>
            <pc:docMk/>
            <pc:sldMk cId="1558962785" sldId="490"/>
            <ac:spMk id="84" creationId="{E1B35416-44F6-974E-80AE-EC096376CB26}"/>
          </ac:spMkLst>
        </pc:spChg>
        <pc:spChg chg="add del mod">
          <ac:chgData name="James Trimble (PGR)" userId="5ce39da7-de03-4a15-bd72-9f3d6ef98926" providerId="ADAL" clId="{47AD5701-601C-DE42-8ADE-F5F306427EA5}" dt="2020-12-15T13:12:40.776" v="2399" actId="478"/>
          <ac:spMkLst>
            <pc:docMk/>
            <pc:sldMk cId="1558962785" sldId="490"/>
            <ac:spMk id="86" creationId="{2ED0D752-53A1-E448-8749-20989D53725E}"/>
          </ac:spMkLst>
        </pc:spChg>
        <pc:spChg chg="add mod">
          <ac:chgData name="James Trimble (PGR)" userId="5ce39da7-de03-4a15-bd72-9f3d6ef98926" providerId="ADAL" clId="{47AD5701-601C-DE42-8ADE-F5F306427EA5}" dt="2020-12-15T13:12:45.907" v="2400"/>
          <ac:spMkLst>
            <pc:docMk/>
            <pc:sldMk cId="1558962785" sldId="490"/>
            <ac:spMk id="90" creationId="{5E297766-FF64-4A4F-B455-4115B9344FAE}"/>
          </ac:spMkLst>
        </pc:spChg>
        <pc:spChg chg="add mod">
          <ac:chgData name="James Trimble (PGR)" userId="5ce39da7-de03-4a15-bd72-9f3d6ef98926" providerId="ADAL" clId="{47AD5701-601C-DE42-8ADE-F5F306427EA5}" dt="2020-12-15T13:12:45.907" v="2400"/>
          <ac:spMkLst>
            <pc:docMk/>
            <pc:sldMk cId="1558962785" sldId="490"/>
            <ac:spMk id="91" creationId="{DD6C1EC4-A9BC-6843-8C7E-7E22EEDA6D73}"/>
          </ac:spMkLst>
        </pc:spChg>
        <pc:spChg chg="add mod">
          <ac:chgData name="James Trimble (PGR)" userId="5ce39da7-de03-4a15-bd72-9f3d6ef98926" providerId="ADAL" clId="{47AD5701-601C-DE42-8ADE-F5F306427EA5}" dt="2020-12-15T13:12:45.907" v="2400"/>
          <ac:spMkLst>
            <pc:docMk/>
            <pc:sldMk cId="1558962785" sldId="490"/>
            <ac:spMk id="93" creationId="{D1F316BD-4D03-B54A-A7B4-3990961D30AD}"/>
          </ac:spMkLst>
        </pc:spChg>
        <pc:spChg chg="add mod">
          <ac:chgData name="James Trimble (PGR)" userId="5ce39da7-de03-4a15-bd72-9f3d6ef98926" providerId="ADAL" clId="{47AD5701-601C-DE42-8ADE-F5F306427EA5}" dt="2020-12-15T13:12:45.907" v="2400"/>
          <ac:spMkLst>
            <pc:docMk/>
            <pc:sldMk cId="1558962785" sldId="490"/>
            <ac:spMk id="96" creationId="{8589D5E0-0433-2E43-B3FC-81A7A515B5A4}"/>
          </ac:spMkLst>
        </pc:spChg>
        <pc:spChg chg="add mod">
          <ac:chgData name="James Trimble (PGR)" userId="5ce39da7-de03-4a15-bd72-9f3d6ef98926" providerId="ADAL" clId="{47AD5701-601C-DE42-8ADE-F5F306427EA5}" dt="2020-12-15T13:12:45.907" v="2400"/>
          <ac:spMkLst>
            <pc:docMk/>
            <pc:sldMk cId="1558962785" sldId="490"/>
            <ac:spMk id="97" creationId="{2DFA37AC-60C4-F449-90BF-7791CFA89EDC}"/>
          </ac:spMkLst>
        </pc:spChg>
        <pc:spChg chg="add mod">
          <ac:chgData name="James Trimble (PGR)" userId="5ce39da7-de03-4a15-bd72-9f3d6ef98926" providerId="ADAL" clId="{47AD5701-601C-DE42-8ADE-F5F306427EA5}" dt="2020-12-15T13:12:45.907" v="2400"/>
          <ac:spMkLst>
            <pc:docMk/>
            <pc:sldMk cId="1558962785" sldId="490"/>
            <ac:spMk id="98" creationId="{E04D60A6-3815-864D-8386-DD9197183CF2}"/>
          </ac:spMkLst>
        </pc:spChg>
        <pc:spChg chg="add mod">
          <ac:chgData name="James Trimble (PGR)" userId="5ce39da7-de03-4a15-bd72-9f3d6ef98926" providerId="ADAL" clId="{47AD5701-601C-DE42-8ADE-F5F306427EA5}" dt="2020-12-15T13:12:45.907" v="2400"/>
          <ac:spMkLst>
            <pc:docMk/>
            <pc:sldMk cId="1558962785" sldId="490"/>
            <ac:spMk id="99" creationId="{993D8C59-47E4-6D45-91FF-12FF4B3D66C4}"/>
          </ac:spMkLst>
        </pc:spChg>
        <pc:spChg chg="add mod">
          <ac:chgData name="James Trimble (PGR)" userId="5ce39da7-de03-4a15-bd72-9f3d6ef98926" providerId="ADAL" clId="{47AD5701-601C-DE42-8ADE-F5F306427EA5}" dt="2020-12-15T13:12:45.907" v="2400"/>
          <ac:spMkLst>
            <pc:docMk/>
            <pc:sldMk cId="1558962785" sldId="490"/>
            <ac:spMk id="101" creationId="{450E8C44-3E42-6D4B-BF0A-07C5AD19AE7F}"/>
          </ac:spMkLst>
        </pc:spChg>
        <pc:spChg chg="add mod">
          <ac:chgData name="James Trimble (PGR)" userId="5ce39da7-de03-4a15-bd72-9f3d6ef98926" providerId="ADAL" clId="{47AD5701-601C-DE42-8ADE-F5F306427EA5}" dt="2020-12-15T13:12:45.907" v="2400"/>
          <ac:spMkLst>
            <pc:docMk/>
            <pc:sldMk cId="1558962785" sldId="490"/>
            <ac:spMk id="104" creationId="{2EA26FB6-24C5-AF45-8371-5F3C8D925DC1}"/>
          </ac:spMkLst>
        </pc:spChg>
        <pc:grpChg chg="add del mod">
          <ac:chgData name="James Trimble (PGR)" userId="5ce39da7-de03-4a15-bd72-9f3d6ef98926" providerId="ADAL" clId="{47AD5701-601C-DE42-8ADE-F5F306427EA5}" dt="2020-12-15T13:12:40.776" v="2399" actId="478"/>
          <ac:grpSpMkLst>
            <pc:docMk/>
            <pc:sldMk cId="1558962785" sldId="490"/>
            <ac:grpSpMk id="3" creationId="{2BD2999D-DDB0-0D4C-B071-00CF11E44AEA}"/>
          </ac:grpSpMkLst>
        </pc:grpChg>
        <pc:grpChg chg="add">
          <ac:chgData name="James Trimble (PGR)" userId="5ce39da7-de03-4a15-bd72-9f3d6ef98926" providerId="ADAL" clId="{47AD5701-601C-DE42-8ADE-F5F306427EA5}" dt="2020-12-15T13:55:08.637" v="3083" actId="164"/>
          <ac:grpSpMkLst>
            <pc:docMk/>
            <pc:sldMk cId="1558962785" sldId="490"/>
            <ac:grpSpMk id="4" creationId="{745DC6C6-1385-4748-8F51-FC747069E279}"/>
          </ac:grpSpMkLst>
        </pc:grpChg>
        <pc:picChg chg="add del mod">
          <ac:chgData name="James Trimble (PGR)" userId="5ce39da7-de03-4a15-bd72-9f3d6ef98926" providerId="ADAL" clId="{47AD5701-601C-DE42-8ADE-F5F306427EA5}" dt="2020-12-16T21:02:52.975" v="4216"/>
          <ac:picMkLst>
            <pc:docMk/>
            <pc:sldMk cId="1558962785" sldId="490"/>
            <ac:picMk id="3" creationId="{9F3F9FDF-003B-8A44-B6EE-3223E73DD806}"/>
          </ac:picMkLst>
        </pc:picChg>
        <pc:picChg chg="add mod">
          <ac:chgData name="James Trimble (PGR)" userId="5ce39da7-de03-4a15-bd72-9f3d6ef98926" providerId="ADAL" clId="{47AD5701-601C-DE42-8ADE-F5F306427EA5}" dt="2020-12-16T21:39:52.251" v="4235"/>
          <ac:picMkLst>
            <pc:docMk/>
            <pc:sldMk cId="1558962785" sldId="490"/>
            <ac:picMk id="6" creationId="{94F82E6C-BF87-5340-9560-32EE5EDD93F0}"/>
          </ac:picMkLst>
        </pc:picChg>
        <pc:cxnChg chg="del mod">
          <ac:chgData name="James Trimble (PGR)" userId="5ce39da7-de03-4a15-bd72-9f3d6ef98926" providerId="ADAL" clId="{47AD5701-601C-DE42-8ADE-F5F306427EA5}" dt="2020-12-15T12:28:32.812" v="1900" actId="478"/>
          <ac:cxnSpMkLst>
            <pc:docMk/>
            <pc:sldMk cId="1558962785" sldId="490"/>
            <ac:cxnSpMk id="6" creationId="{E058F6F9-8688-4043-A376-3DC1D9363C91}"/>
          </ac:cxnSpMkLst>
        </pc:cxnChg>
        <pc:cxnChg chg="del mod">
          <ac:chgData name="James Trimble (PGR)" userId="5ce39da7-de03-4a15-bd72-9f3d6ef98926" providerId="ADAL" clId="{47AD5701-601C-DE42-8ADE-F5F306427EA5}" dt="2020-12-15T12:28:32.812" v="1900" actId="478"/>
          <ac:cxnSpMkLst>
            <pc:docMk/>
            <pc:sldMk cId="1558962785" sldId="490"/>
            <ac:cxnSpMk id="8" creationId="{4F304556-52DA-4946-BE0E-704596CA7A14}"/>
          </ac:cxnSpMkLst>
        </pc:cxnChg>
        <pc:cxnChg chg="del mod">
          <ac:chgData name="James Trimble (PGR)" userId="5ce39da7-de03-4a15-bd72-9f3d6ef98926" providerId="ADAL" clId="{47AD5701-601C-DE42-8ADE-F5F306427EA5}" dt="2020-12-15T12:28:32.812" v="1900" actId="478"/>
          <ac:cxnSpMkLst>
            <pc:docMk/>
            <pc:sldMk cId="1558962785" sldId="490"/>
            <ac:cxnSpMk id="11" creationId="{ED647CBA-914A-9B42-A901-18663A32CD74}"/>
          </ac:cxnSpMkLst>
        </pc:cxnChg>
        <pc:cxnChg chg="del mod">
          <ac:chgData name="James Trimble (PGR)" userId="5ce39da7-de03-4a15-bd72-9f3d6ef98926" providerId="ADAL" clId="{47AD5701-601C-DE42-8ADE-F5F306427EA5}" dt="2020-12-15T12:28:32.812" v="1900" actId="478"/>
          <ac:cxnSpMkLst>
            <pc:docMk/>
            <pc:sldMk cId="1558962785" sldId="490"/>
            <ac:cxnSpMk id="12" creationId="{3248B4E6-CE66-C348-9061-478AE10F8875}"/>
          </ac:cxnSpMkLst>
        </pc:cxnChg>
        <pc:cxnChg chg="del mod">
          <ac:chgData name="James Trimble (PGR)" userId="5ce39da7-de03-4a15-bd72-9f3d6ef98926" providerId="ADAL" clId="{47AD5701-601C-DE42-8ADE-F5F306427EA5}" dt="2020-12-15T12:28:32.812" v="1900" actId="478"/>
          <ac:cxnSpMkLst>
            <pc:docMk/>
            <pc:sldMk cId="1558962785" sldId="490"/>
            <ac:cxnSpMk id="23" creationId="{A49A1A04-A4EC-724B-A3BB-7C921E65763C}"/>
          </ac:cxnSpMkLst>
        </pc:cxnChg>
        <pc:cxnChg chg="add mod">
          <ac:chgData name="James Trimble (PGR)" userId="5ce39da7-de03-4a15-bd72-9f3d6ef98926" providerId="ADAL" clId="{47AD5701-601C-DE42-8ADE-F5F306427EA5}" dt="2020-12-15T13:12:40.776" v="2399" actId="478"/>
          <ac:cxnSpMkLst>
            <pc:docMk/>
            <pc:sldMk cId="1558962785" sldId="490"/>
            <ac:cxnSpMk id="25" creationId="{22BC0095-D097-304A-9B41-8927D735010E}"/>
          </ac:cxnSpMkLst>
        </pc:cxnChg>
        <pc:cxnChg chg="del mod">
          <ac:chgData name="James Trimble (PGR)" userId="5ce39da7-de03-4a15-bd72-9f3d6ef98926" providerId="ADAL" clId="{47AD5701-601C-DE42-8ADE-F5F306427EA5}" dt="2020-12-15T12:28:32.812" v="1900" actId="478"/>
          <ac:cxnSpMkLst>
            <pc:docMk/>
            <pc:sldMk cId="1558962785" sldId="490"/>
            <ac:cxnSpMk id="26" creationId="{2576DBA2-F3D6-F943-9481-F80C012D29BD}"/>
          </ac:cxnSpMkLst>
        </pc:cxnChg>
        <pc:cxnChg chg="del mod">
          <ac:chgData name="James Trimble (PGR)" userId="5ce39da7-de03-4a15-bd72-9f3d6ef98926" providerId="ADAL" clId="{47AD5701-601C-DE42-8ADE-F5F306427EA5}" dt="2020-12-15T12:28:32.812" v="1900" actId="478"/>
          <ac:cxnSpMkLst>
            <pc:docMk/>
            <pc:sldMk cId="1558962785" sldId="490"/>
            <ac:cxnSpMk id="31" creationId="{7FE3BE5E-E089-EF47-B919-1E6679488871}"/>
          </ac:cxnSpMkLst>
        </pc:cxnChg>
        <pc:cxnChg chg="del mod">
          <ac:chgData name="James Trimble (PGR)" userId="5ce39da7-de03-4a15-bd72-9f3d6ef98926" providerId="ADAL" clId="{47AD5701-601C-DE42-8ADE-F5F306427EA5}" dt="2020-12-15T12:28:32.812" v="1900" actId="478"/>
          <ac:cxnSpMkLst>
            <pc:docMk/>
            <pc:sldMk cId="1558962785" sldId="490"/>
            <ac:cxnSpMk id="33" creationId="{4E43A168-7CA1-FA4E-B5A5-E6B7DEEF5070}"/>
          </ac:cxnSpMkLst>
        </pc:cxnChg>
        <pc:cxnChg chg="add mod">
          <ac:chgData name="James Trimble (PGR)" userId="5ce39da7-de03-4a15-bd72-9f3d6ef98926" providerId="ADAL" clId="{47AD5701-601C-DE42-8ADE-F5F306427EA5}" dt="2020-12-15T12:22:29.851" v="1684" actId="1076"/>
          <ac:cxnSpMkLst>
            <pc:docMk/>
            <pc:sldMk cId="1558962785" sldId="490"/>
            <ac:cxnSpMk id="35" creationId="{662E08C5-1829-D146-9B87-C2D8658EF3D1}"/>
          </ac:cxnSpMkLst>
        </pc:cxnChg>
        <pc:cxnChg chg="add mod">
          <ac:chgData name="James Trimble (PGR)" userId="5ce39da7-de03-4a15-bd72-9f3d6ef98926" providerId="ADAL" clId="{47AD5701-601C-DE42-8ADE-F5F306427EA5}" dt="2020-12-15T13:12:40.776" v="2399" actId="478"/>
          <ac:cxnSpMkLst>
            <pc:docMk/>
            <pc:sldMk cId="1558962785" sldId="490"/>
            <ac:cxnSpMk id="37" creationId="{7C0AA9DD-688C-664A-AEC2-351E02C315BB}"/>
          </ac:cxnSpMkLst>
        </pc:cxnChg>
        <pc:cxnChg chg="del mod">
          <ac:chgData name="James Trimble (PGR)" userId="5ce39da7-de03-4a15-bd72-9f3d6ef98926" providerId="ADAL" clId="{47AD5701-601C-DE42-8ADE-F5F306427EA5}" dt="2020-12-15T12:28:32.812" v="1900" actId="478"/>
          <ac:cxnSpMkLst>
            <pc:docMk/>
            <pc:sldMk cId="1558962785" sldId="490"/>
            <ac:cxnSpMk id="38" creationId="{2A1BC507-82A3-5B43-9B2C-B17CFFC01E42}"/>
          </ac:cxnSpMkLst>
        </pc:cxnChg>
        <pc:cxnChg chg="add mod">
          <ac:chgData name="James Trimble (PGR)" userId="5ce39da7-de03-4a15-bd72-9f3d6ef98926" providerId="ADAL" clId="{47AD5701-601C-DE42-8ADE-F5F306427EA5}" dt="2020-12-15T13:12:40.776" v="2399" actId="478"/>
          <ac:cxnSpMkLst>
            <pc:docMk/>
            <pc:sldMk cId="1558962785" sldId="490"/>
            <ac:cxnSpMk id="39" creationId="{95185225-B977-8F49-B17B-95B92C7C543C}"/>
          </ac:cxnSpMkLst>
        </pc:cxnChg>
        <pc:cxnChg chg="add mod">
          <ac:chgData name="James Trimble (PGR)" userId="5ce39da7-de03-4a15-bd72-9f3d6ef98926" providerId="ADAL" clId="{47AD5701-601C-DE42-8ADE-F5F306427EA5}" dt="2020-12-15T13:12:40.776" v="2399" actId="478"/>
          <ac:cxnSpMkLst>
            <pc:docMk/>
            <pc:sldMk cId="1558962785" sldId="490"/>
            <ac:cxnSpMk id="44" creationId="{5CCE6018-C7AB-904C-9FC2-85047C1561E9}"/>
          </ac:cxnSpMkLst>
        </pc:cxnChg>
        <pc:cxnChg chg="add mod">
          <ac:chgData name="James Trimble (PGR)" userId="5ce39da7-de03-4a15-bd72-9f3d6ef98926" providerId="ADAL" clId="{47AD5701-601C-DE42-8ADE-F5F306427EA5}" dt="2020-12-15T13:12:40.776" v="2399" actId="478"/>
          <ac:cxnSpMkLst>
            <pc:docMk/>
            <pc:sldMk cId="1558962785" sldId="490"/>
            <ac:cxnSpMk id="46" creationId="{707C5405-6687-3043-866A-656D58B9D319}"/>
          </ac:cxnSpMkLst>
        </pc:cxnChg>
        <pc:cxnChg chg="add mod">
          <ac:chgData name="James Trimble (PGR)" userId="5ce39da7-de03-4a15-bd72-9f3d6ef98926" providerId="ADAL" clId="{47AD5701-601C-DE42-8ADE-F5F306427EA5}" dt="2020-12-15T13:12:40.776" v="2399" actId="478"/>
          <ac:cxnSpMkLst>
            <pc:docMk/>
            <pc:sldMk cId="1558962785" sldId="490"/>
            <ac:cxnSpMk id="48" creationId="{572071FA-A775-0F43-AB15-98FF12CC2447}"/>
          </ac:cxnSpMkLst>
        </pc:cxnChg>
        <pc:cxnChg chg="add mod">
          <ac:chgData name="James Trimble (PGR)" userId="5ce39da7-de03-4a15-bd72-9f3d6ef98926" providerId="ADAL" clId="{47AD5701-601C-DE42-8ADE-F5F306427EA5}" dt="2020-12-15T13:12:40.776" v="2399" actId="478"/>
          <ac:cxnSpMkLst>
            <pc:docMk/>
            <pc:sldMk cId="1558962785" sldId="490"/>
            <ac:cxnSpMk id="49" creationId="{2F6BD5B0-FBD8-AA40-B048-20CCFC9B70D6}"/>
          </ac:cxnSpMkLst>
        </pc:cxnChg>
        <pc:cxnChg chg="add mod">
          <ac:chgData name="James Trimble (PGR)" userId="5ce39da7-de03-4a15-bd72-9f3d6ef98926" providerId="ADAL" clId="{47AD5701-601C-DE42-8ADE-F5F306427EA5}" dt="2020-12-15T12:28:37.610" v="1901"/>
          <ac:cxnSpMkLst>
            <pc:docMk/>
            <pc:sldMk cId="1558962785" sldId="490"/>
            <ac:cxnSpMk id="51" creationId="{24D33968-9EE2-1A43-9440-7ED6126DB782}"/>
          </ac:cxnSpMkLst>
        </pc:cxnChg>
        <pc:cxnChg chg="add mod">
          <ac:chgData name="James Trimble (PGR)" userId="5ce39da7-de03-4a15-bd72-9f3d6ef98926" providerId="ADAL" clId="{47AD5701-601C-DE42-8ADE-F5F306427EA5}" dt="2020-12-15T12:28:37.610" v="1901"/>
          <ac:cxnSpMkLst>
            <pc:docMk/>
            <pc:sldMk cId="1558962785" sldId="490"/>
            <ac:cxnSpMk id="52" creationId="{90B0C884-4E62-6B43-81B4-98B396D29CF3}"/>
          </ac:cxnSpMkLst>
        </pc:cxnChg>
        <pc:cxnChg chg="add mod">
          <ac:chgData name="James Trimble (PGR)" userId="5ce39da7-de03-4a15-bd72-9f3d6ef98926" providerId="ADAL" clId="{47AD5701-601C-DE42-8ADE-F5F306427EA5}" dt="2020-12-15T12:28:37.610" v="1901"/>
          <ac:cxnSpMkLst>
            <pc:docMk/>
            <pc:sldMk cId="1558962785" sldId="490"/>
            <ac:cxnSpMk id="53" creationId="{A76DDF2A-EF07-014D-AFD2-EEC87A980AAC}"/>
          </ac:cxnSpMkLst>
        </pc:cxnChg>
        <pc:cxnChg chg="add mod">
          <ac:chgData name="James Trimble (PGR)" userId="5ce39da7-de03-4a15-bd72-9f3d6ef98926" providerId="ADAL" clId="{47AD5701-601C-DE42-8ADE-F5F306427EA5}" dt="2020-12-15T12:28:37.610" v="1901"/>
          <ac:cxnSpMkLst>
            <pc:docMk/>
            <pc:sldMk cId="1558962785" sldId="490"/>
            <ac:cxnSpMk id="54" creationId="{5E6E603C-C3A0-E144-A998-8E7395C8FDDE}"/>
          </ac:cxnSpMkLst>
        </pc:cxnChg>
        <pc:cxnChg chg="add mod">
          <ac:chgData name="James Trimble (PGR)" userId="5ce39da7-de03-4a15-bd72-9f3d6ef98926" providerId="ADAL" clId="{47AD5701-601C-DE42-8ADE-F5F306427EA5}" dt="2020-12-15T12:28:37.610" v="1901"/>
          <ac:cxnSpMkLst>
            <pc:docMk/>
            <pc:sldMk cId="1558962785" sldId="490"/>
            <ac:cxnSpMk id="55" creationId="{ABB3E3E2-B084-0A45-B3D5-BFA667A09E11}"/>
          </ac:cxnSpMkLst>
        </pc:cxnChg>
        <pc:cxnChg chg="add mod">
          <ac:chgData name="James Trimble (PGR)" userId="5ce39da7-de03-4a15-bd72-9f3d6ef98926" providerId="ADAL" clId="{47AD5701-601C-DE42-8ADE-F5F306427EA5}" dt="2020-12-15T12:28:37.610" v="1901"/>
          <ac:cxnSpMkLst>
            <pc:docMk/>
            <pc:sldMk cId="1558962785" sldId="490"/>
            <ac:cxnSpMk id="56" creationId="{F8C4C2FE-A4F8-B543-8C79-2CC8461EA5DA}"/>
          </ac:cxnSpMkLst>
        </pc:cxnChg>
        <pc:cxnChg chg="add mod">
          <ac:chgData name="James Trimble (PGR)" userId="5ce39da7-de03-4a15-bd72-9f3d6ef98926" providerId="ADAL" clId="{47AD5701-601C-DE42-8ADE-F5F306427EA5}" dt="2020-12-15T12:28:37.610" v="1901"/>
          <ac:cxnSpMkLst>
            <pc:docMk/>
            <pc:sldMk cId="1558962785" sldId="490"/>
            <ac:cxnSpMk id="57" creationId="{17D35703-A629-C344-9F2E-D6B3EEFA5C84}"/>
          </ac:cxnSpMkLst>
        </pc:cxnChg>
        <pc:cxnChg chg="add mod">
          <ac:chgData name="James Trimble (PGR)" userId="5ce39da7-de03-4a15-bd72-9f3d6ef98926" providerId="ADAL" clId="{47AD5701-601C-DE42-8ADE-F5F306427EA5}" dt="2020-12-15T12:28:37.610" v="1901"/>
          <ac:cxnSpMkLst>
            <pc:docMk/>
            <pc:sldMk cId="1558962785" sldId="490"/>
            <ac:cxnSpMk id="58" creationId="{A0311FF8-5D14-4742-B787-5DA9F8D8C316}"/>
          </ac:cxnSpMkLst>
        </pc:cxnChg>
        <pc:cxnChg chg="add mod">
          <ac:chgData name="James Trimble (PGR)" userId="5ce39da7-de03-4a15-bd72-9f3d6ef98926" providerId="ADAL" clId="{47AD5701-601C-DE42-8ADE-F5F306427EA5}" dt="2020-12-15T12:28:37.610" v="1901"/>
          <ac:cxnSpMkLst>
            <pc:docMk/>
            <pc:sldMk cId="1558962785" sldId="490"/>
            <ac:cxnSpMk id="59" creationId="{21EC03B4-C833-554E-8FCE-0C62F749F58A}"/>
          </ac:cxnSpMkLst>
        </pc:cxnChg>
        <pc:cxnChg chg="add mod">
          <ac:chgData name="James Trimble (PGR)" userId="5ce39da7-de03-4a15-bd72-9f3d6ef98926" providerId="ADAL" clId="{47AD5701-601C-DE42-8ADE-F5F306427EA5}" dt="2020-12-15T12:28:37.610" v="1901"/>
          <ac:cxnSpMkLst>
            <pc:docMk/>
            <pc:sldMk cId="1558962785" sldId="490"/>
            <ac:cxnSpMk id="60" creationId="{863DB8B7-A75B-FB45-8DCC-B9783B94C960}"/>
          </ac:cxnSpMkLst>
        </pc:cxnChg>
        <pc:cxnChg chg="add mod">
          <ac:chgData name="James Trimble (PGR)" userId="5ce39da7-de03-4a15-bd72-9f3d6ef98926" providerId="ADAL" clId="{47AD5701-601C-DE42-8ADE-F5F306427EA5}" dt="2020-12-15T12:28:37.610" v="1901"/>
          <ac:cxnSpMkLst>
            <pc:docMk/>
            <pc:sldMk cId="1558962785" sldId="490"/>
            <ac:cxnSpMk id="61" creationId="{82607685-93AD-E440-BDFA-E51FA172B48A}"/>
          </ac:cxnSpMkLst>
        </pc:cxnChg>
        <pc:cxnChg chg="add mod">
          <ac:chgData name="James Trimble (PGR)" userId="5ce39da7-de03-4a15-bd72-9f3d6ef98926" providerId="ADAL" clId="{47AD5701-601C-DE42-8ADE-F5F306427EA5}" dt="2020-12-15T12:28:37.610" v="1901"/>
          <ac:cxnSpMkLst>
            <pc:docMk/>
            <pc:sldMk cId="1558962785" sldId="490"/>
            <ac:cxnSpMk id="67" creationId="{0921CAF7-3584-BE4E-A4F8-CB594CC117C9}"/>
          </ac:cxnSpMkLst>
        </pc:cxnChg>
        <pc:cxnChg chg="add del mod">
          <ac:chgData name="James Trimble (PGR)" userId="5ce39da7-de03-4a15-bd72-9f3d6ef98926" providerId="ADAL" clId="{47AD5701-601C-DE42-8ADE-F5F306427EA5}" dt="2020-12-15T13:12:40.776" v="2399" actId="478"/>
          <ac:cxnSpMkLst>
            <pc:docMk/>
            <pc:sldMk cId="1558962785" sldId="490"/>
            <ac:cxnSpMk id="72" creationId="{86171301-F61C-644D-990B-D435D38BAFDC}"/>
          </ac:cxnSpMkLst>
        </pc:cxnChg>
        <pc:cxnChg chg="add del mod">
          <ac:chgData name="James Trimble (PGR)" userId="5ce39da7-de03-4a15-bd72-9f3d6ef98926" providerId="ADAL" clId="{47AD5701-601C-DE42-8ADE-F5F306427EA5}" dt="2020-12-15T13:12:40.776" v="2399" actId="478"/>
          <ac:cxnSpMkLst>
            <pc:docMk/>
            <pc:sldMk cId="1558962785" sldId="490"/>
            <ac:cxnSpMk id="75" creationId="{51AC77F9-C1F0-6C4F-9671-F5BEDE4FFBA4}"/>
          </ac:cxnSpMkLst>
        </pc:cxnChg>
        <pc:cxnChg chg="add del mod">
          <ac:chgData name="James Trimble (PGR)" userId="5ce39da7-de03-4a15-bd72-9f3d6ef98926" providerId="ADAL" clId="{47AD5701-601C-DE42-8ADE-F5F306427EA5}" dt="2020-12-15T13:12:40.776" v="2399" actId="478"/>
          <ac:cxnSpMkLst>
            <pc:docMk/>
            <pc:sldMk cId="1558962785" sldId="490"/>
            <ac:cxnSpMk id="77" creationId="{C0303842-0B22-BB44-A04A-3F08C99CF6EB}"/>
          </ac:cxnSpMkLst>
        </pc:cxnChg>
        <pc:cxnChg chg="add del mod">
          <ac:chgData name="James Trimble (PGR)" userId="5ce39da7-de03-4a15-bd72-9f3d6ef98926" providerId="ADAL" clId="{47AD5701-601C-DE42-8ADE-F5F306427EA5}" dt="2020-12-15T13:12:40.776" v="2399" actId="478"/>
          <ac:cxnSpMkLst>
            <pc:docMk/>
            <pc:sldMk cId="1558962785" sldId="490"/>
            <ac:cxnSpMk id="78" creationId="{31ACE239-135F-D645-ADB7-98017B797D1D}"/>
          </ac:cxnSpMkLst>
        </pc:cxnChg>
        <pc:cxnChg chg="add del mod">
          <ac:chgData name="James Trimble (PGR)" userId="5ce39da7-de03-4a15-bd72-9f3d6ef98926" providerId="ADAL" clId="{47AD5701-601C-DE42-8ADE-F5F306427EA5}" dt="2020-12-15T13:12:40.776" v="2399" actId="478"/>
          <ac:cxnSpMkLst>
            <pc:docMk/>
            <pc:sldMk cId="1558962785" sldId="490"/>
            <ac:cxnSpMk id="83" creationId="{12F88973-A213-2E49-B733-C0F3757976D6}"/>
          </ac:cxnSpMkLst>
        </pc:cxnChg>
        <pc:cxnChg chg="add del mod">
          <ac:chgData name="James Trimble (PGR)" userId="5ce39da7-de03-4a15-bd72-9f3d6ef98926" providerId="ADAL" clId="{47AD5701-601C-DE42-8ADE-F5F306427EA5}" dt="2020-12-15T13:12:40.776" v="2399" actId="478"/>
          <ac:cxnSpMkLst>
            <pc:docMk/>
            <pc:sldMk cId="1558962785" sldId="490"/>
            <ac:cxnSpMk id="85" creationId="{2BE1FF68-CD8E-F644-A581-7C632B00197A}"/>
          </ac:cxnSpMkLst>
        </pc:cxnChg>
        <pc:cxnChg chg="add del mod">
          <ac:chgData name="James Trimble (PGR)" userId="5ce39da7-de03-4a15-bd72-9f3d6ef98926" providerId="ADAL" clId="{47AD5701-601C-DE42-8ADE-F5F306427EA5}" dt="2020-12-15T13:12:40.776" v="2399" actId="478"/>
          <ac:cxnSpMkLst>
            <pc:docMk/>
            <pc:sldMk cId="1558962785" sldId="490"/>
            <ac:cxnSpMk id="87" creationId="{E5183680-9D3D-804F-8437-4A2833CAF7F0}"/>
          </ac:cxnSpMkLst>
        </pc:cxnChg>
        <pc:cxnChg chg="add del mod">
          <ac:chgData name="James Trimble (PGR)" userId="5ce39da7-de03-4a15-bd72-9f3d6ef98926" providerId="ADAL" clId="{47AD5701-601C-DE42-8ADE-F5F306427EA5}" dt="2020-12-15T13:12:40.776" v="2399" actId="478"/>
          <ac:cxnSpMkLst>
            <pc:docMk/>
            <pc:sldMk cId="1558962785" sldId="490"/>
            <ac:cxnSpMk id="88" creationId="{5100082D-520D-D142-A140-9A3980C1B177}"/>
          </ac:cxnSpMkLst>
        </pc:cxnChg>
        <pc:cxnChg chg="add mod">
          <ac:chgData name="James Trimble (PGR)" userId="5ce39da7-de03-4a15-bd72-9f3d6ef98926" providerId="ADAL" clId="{47AD5701-601C-DE42-8ADE-F5F306427EA5}" dt="2020-12-15T13:12:45.907" v="2400"/>
          <ac:cxnSpMkLst>
            <pc:docMk/>
            <pc:sldMk cId="1558962785" sldId="490"/>
            <ac:cxnSpMk id="89" creationId="{C1B34ACA-3D79-5147-BEF6-BC7D2DA6D155}"/>
          </ac:cxnSpMkLst>
        </pc:cxnChg>
        <pc:cxnChg chg="add mod">
          <ac:chgData name="James Trimble (PGR)" userId="5ce39da7-de03-4a15-bd72-9f3d6ef98926" providerId="ADAL" clId="{47AD5701-601C-DE42-8ADE-F5F306427EA5}" dt="2020-12-15T13:12:45.907" v="2400"/>
          <ac:cxnSpMkLst>
            <pc:docMk/>
            <pc:sldMk cId="1558962785" sldId="490"/>
            <ac:cxnSpMk id="92" creationId="{713D4E95-051A-EE46-B2F3-6E7E84BBEC64}"/>
          </ac:cxnSpMkLst>
        </pc:cxnChg>
        <pc:cxnChg chg="add mod">
          <ac:chgData name="James Trimble (PGR)" userId="5ce39da7-de03-4a15-bd72-9f3d6ef98926" providerId="ADAL" clId="{47AD5701-601C-DE42-8ADE-F5F306427EA5}" dt="2020-12-15T13:12:45.907" v="2400"/>
          <ac:cxnSpMkLst>
            <pc:docMk/>
            <pc:sldMk cId="1558962785" sldId="490"/>
            <ac:cxnSpMk id="94" creationId="{63934B02-561C-0243-B33F-EAA2806B13AB}"/>
          </ac:cxnSpMkLst>
        </pc:cxnChg>
        <pc:cxnChg chg="add mod">
          <ac:chgData name="James Trimble (PGR)" userId="5ce39da7-de03-4a15-bd72-9f3d6ef98926" providerId="ADAL" clId="{47AD5701-601C-DE42-8ADE-F5F306427EA5}" dt="2020-12-15T13:12:45.907" v="2400"/>
          <ac:cxnSpMkLst>
            <pc:docMk/>
            <pc:sldMk cId="1558962785" sldId="490"/>
            <ac:cxnSpMk id="95" creationId="{0D2A7C79-371B-D644-BDD0-535CDD6E7B78}"/>
          </ac:cxnSpMkLst>
        </pc:cxnChg>
        <pc:cxnChg chg="add mod">
          <ac:chgData name="James Trimble (PGR)" userId="5ce39da7-de03-4a15-bd72-9f3d6ef98926" providerId="ADAL" clId="{47AD5701-601C-DE42-8ADE-F5F306427EA5}" dt="2020-12-15T13:12:45.907" v="2400"/>
          <ac:cxnSpMkLst>
            <pc:docMk/>
            <pc:sldMk cId="1558962785" sldId="490"/>
            <ac:cxnSpMk id="100" creationId="{27703D8A-E7AD-B042-8B57-AC7BFE8A8977}"/>
          </ac:cxnSpMkLst>
        </pc:cxnChg>
        <pc:cxnChg chg="add mod">
          <ac:chgData name="James Trimble (PGR)" userId="5ce39da7-de03-4a15-bd72-9f3d6ef98926" providerId="ADAL" clId="{47AD5701-601C-DE42-8ADE-F5F306427EA5}" dt="2020-12-15T13:12:45.907" v="2400"/>
          <ac:cxnSpMkLst>
            <pc:docMk/>
            <pc:sldMk cId="1558962785" sldId="490"/>
            <ac:cxnSpMk id="102" creationId="{F4B5C49A-0FD9-9B4E-96D0-EEC3C036AF0F}"/>
          </ac:cxnSpMkLst>
        </pc:cxnChg>
        <pc:cxnChg chg="del mod">
          <ac:chgData name="James Trimble (PGR)" userId="5ce39da7-de03-4a15-bd72-9f3d6ef98926" providerId="ADAL" clId="{47AD5701-601C-DE42-8ADE-F5F306427EA5}" dt="2020-12-15T12:28:32.812" v="1900" actId="478"/>
          <ac:cxnSpMkLst>
            <pc:docMk/>
            <pc:sldMk cId="1558962785" sldId="490"/>
            <ac:cxnSpMk id="103" creationId="{F8F23FA4-4BB9-1D47-A323-68B131D8A4D6}"/>
          </ac:cxnSpMkLst>
        </pc:cxnChg>
        <pc:cxnChg chg="add mod">
          <ac:chgData name="James Trimble (PGR)" userId="5ce39da7-de03-4a15-bd72-9f3d6ef98926" providerId="ADAL" clId="{47AD5701-601C-DE42-8ADE-F5F306427EA5}" dt="2020-12-15T13:12:45.907" v="2400"/>
          <ac:cxnSpMkLst>
            <pc:docMk/>
            <pc:sldMk cId="1558962785" sldId="490"/>
            <ac:cxnSpMk id="105" creationId="{4460EB6C-D442-5B47-8E18-B020EEC04A5E}"/>
          </ac:cxnSpMkLst>
        </pc:cxnChg>
        <pc:cxnChg chg="add mod">
          <ac:chgData name="James Trimble (PGR)" userId="5ce39da7-de03-4a15-bd72-9f3d6ef98926" providerId="ADAL" clId="{47AD5701-601C-DE42-8ADE-F5F306427EA5}" dt="2020-12-15T13:12:45.907" v="2400"/>
          <ac:cxnSpMkLst>
            <pc:docMk/>
            <pc:sldMk cId="1558962785" sldId="490"/>
            <ac:cxnSpMk id="106" creationId="{D6DFCA1E-FA6D-C341-8150-E5A4CD334BF7}"/>
          </ac:cxnSpMkLst>
        </pc:cxnChg>
        <pc:cxnChg chg="del mod">
          <ac:chgData name="James Trimble (PGR)" userId="5ce39da7-de03-4a15-bd72-9f3d6ef98926" providerId="ADAL" clId="{47AD5701-601C-DE42-8ADE-F5F306427EA5}" dt="2020-12-15T12:28:32.812" v="1900" actId="478"/>
          <ac:cxnSpMkLst>
            <pc:docMk/>
            <pc:sldMk cId="1558962785" sldId="490"/>
            <ac:cxnSpMk id="123" creationId="{1DB68C58-5E01-6F49-BAE2-F8B22D2C7EDF}"/>
          </ac:cxnSpMkLst>
        </pc:cxnChg>
        <pc:cxnChg chg="del mod">
          <ac:chgData name="James Trimble (PGR)" userId="5ce39da7-de03-4a15-bd72-9f3d6ef98926" providerId="ADAL" clId="{47AD5701-601C-DE42-8ADE-F5F306427EA5}" dt="2020-12-15T12:28:32.812" v="1900" actId="478"/>
          <ac:cxnSpMkLst>
            <pc:docMk/>
            <pc:sldMk cId="1558962785" sldId="490"/>
            <ac:cxnSpMk id="124" creationId="{BF4A0817-C84A-6E4B-99E2-ABDE61E4A73D}"/>
          </ac:cxnSpMkLst>
        </pc:cxnChg>
      </pc:sldChg>
      <pc:sldChg chg="addSp delSp modSp add mod modTransition modAnim">
        <pc:chgData name="James Trimble (PGR)" userId="5ce39da7-de03-4a15-bd72-9f3d6ef98926" providerId="ADAL" clId="{47AD5701-601C-DE42-8ADE-F5F306427EA5}" dt="2020-12-16T21:39:52.251" v="4235"/>
        <pc:sldMkLst>
          <pc:docMk/>
          <pc:sldMk cId="2757987294" sldId="491"/>
        </pc:sldMkLst>
        <pc:spChg chg="add mod">
          <ac:chgData name="James Trimble (PGR)" userId="5ce39da7-de03-4a15-bd72-9f3d6ef98926" providerId="ADAL" clId="{47AD5701-601C-DE42-8ADE-F5F306427EA5}" dt="2020-12-15T16:11:13.575" v="3202" actId="5793"/>
          <ac:spMkLst>
            <pc:docMk/>
            <pc:sldMk cId="2757987294" sldId="491"/>
            <ac:spMk id="3" creationId="{3C92D77C-11C0-2242-8998-F10CB0EF40E2}"/>
          </ac:spMkLst>
        </pc:spChg>
        <pc:spChg chg="add del mod">
          <ac:chgData name="James Trimble (PGR)" userId="5ce39da7-de03-4a15-bd72-9f3d6ef98926" providerId="ADAL" clId="{47AD5701-601C-DE42-8ADE-F5F306427EA5}" dt="2020-12-15T16:10:40.140" v="3189" actId="14100"/>
          <ac:spMkLst>
            <pc:docMk/>
            <pc:sldMk cId="2757987294" sldId="491"/>
            <ac:spMk id="5" creationId="{00000000-0000-0000-0000-000000000000}"/>
          </ac:spMkLst>
        </pc:spChg>
        <pc:spChg chg="add del mod">
          <ac:chgData name="James Trimble (PGR)" userId="5ce39da7-de03-4a15-bd72-9f3d6ef98926" providerId="ADAL" clId="{47AD5701-601C-DE42-8ADE-F5F306427EA5}" dt="2020-12-15T16:10:27.615" v="3183" actId="478"/>
          <ac:spMkLst>
            <pc:docMk/>
            <pc:sldMk cId="2757987294" sldId="491"/>
            <ac:spMk id="7" creationId="{015819D9-5ACB-6645-9813-52C051361531}"/>
          </ac:spMkLst>
        </pc:spChg>
        <pc:spChg chg="mod">
          <ac:chgData name="James Trimble (PGR)" userId="5ce39da7-de03-4a15-bd72-9f3d6ef98926" providerId="ADAL" clId="{47AD5701-601C-DE42-8ADE-F5F306427EA5}" dt="2020-12-15T12:15:53.777" v="1455" actId="207"/>
          <ac:spMkLst>
            <pc:docMk/>
            <pc:sldMk cId="2757987294" sldId="491"/>
            <ac:spMk id="36" creationId="{D658DAA7-56CC-D545-BF48-525103420089}"/>
          </ac:spMkLst>
        </pc:spChg>
        <pc:spChg chg="mod">
          <ac:chgData name="James Trimble (PGR)" userId="5ce39da7-de03-4a15-bd72-9f3d6ef98926" providerId="ADAL" clId="{47AD5701-601C-DE42-8ADE-F5F306427EA5}" dt="2020-12-15T12:15:58.137" v="1456" actId="207"/>
          <ac:spMkLst>
            <pc:docMk/>
            <pc:sldMk cId="2757987294" sldId="491"/>
            <ac:spMk id="43" creationId="{B176637E-5351-9D4A-A020-48C843150504}"/>
          </ac:spMkLst>
        </pc:spChg>
        <pc:spChg chg="mod">
          <ac:chgData name="James Trimble (PGR)" userId="5ce39da7-de03-4a15-bd72-9f3d6ef98926" providerId="ADAL" clId="{47AD5701-601C-DE42-8ADE-F5F306427EA5}" dt="2020-12-15T12:16:04.246" v="1457" actId="207"/>
          <ac:spMkLst>
            <pc:docMk/>
            <pc:sldMk cId="2757987294" sldId="491"/>
            <ac:spMk id="45" creationId="{36403B71-A73E-C549-B383-7FC6FC78AE34}"/>
          </ac:spMkLst>
        </pc:spChg>
        <pc:picChg chg="add del mod">
          <ac:chgData name="James Trimble (PGR)" userId="5ce39da7-de03-4a15-bd72-9f3d6ef98926" providerId="ADAL" clId="{47AD5701-601C-DE42-8ADE-F5F306427EA5}" dt="2020-12-16T21:02:52.975" v="4216"/>
          <ac:picMkLst>
            <pc:docMk/>
            <pc:sldMk cId="2757987294" sldId="491"/>
            <ac:picMk id="4" creationId="{EFE84302-62F7-2147-911E-BB437442A0EE}"/>
          </ac:picMkLst>
        </pc:picChg>
        <pc:picChg chg="add mod">
          <ac:chgData name="James Trimble (PGR)" userId="5ce39da7-de03-4a15-bd72-9f3d6ef98926" providerId="ADAL" clId="{47AD5701-601C-DE42-8ADE-F5F306427EA5}" dt="2020-12-16T21:39:52.251" v="4235"/>
          <ac:picMkLst>
            <pc:docMk/>
            <pc:sldMk cId="2757987294" sldId="491"/>
            <ac:picMk id="7" creationId="{0C33350C-2D7A-EC4B-AF90-93A70018E4D8}"/>
          </ac:picMkLst>
        </pc:picChg>
      </pc:sldChg>
      <pc:sldChg chg="addSp delSp modSp add mod modTransition modAnim">
        <pc:chgData name="James Trimble (PGR)" userId="5ce39da7-de03-4a15-bd72-9f3d6ef98926" providerId="ADAL" clId="{47AD5701-601C-DE42-8ADE-F5F306427EA5}" dt="2020-12-16T21:39:52.251" v="4235"/>
        <pc:sldMkLst>
          <pc:docMk/>
          <pc:sldMk cId="3628808568" sldId="492"/>
        </pc:sldMkLst>
        <pc:spChg chg="add del mod">
          <ac:chgData name="James Trimble (PGR)" userId="5ce39da7-de03-4a15-bd72-9f3d6ef98926" providerId="ADAL" clId="{47AD5701-601C-DE42-8ADE-F5F306427EA5}" dt="2020-12-15T16:10:18.214" v="3180" actId="478"/>
          <ac:spMkLst>
            <pc:docMk/>
            <pc:sldMk cId="3628808568" sldId="492"/>
            <ac:spMk id="2" creationId="{1F95EE8A-A7E4-754D-AE12-C4681A107A95}"/>
          </ac:spMkLst>
        </pc:spChg>
        <pc:spChg chg="del mod">
          <ac:chgData name="James Trimble (PGR)" userId="5ce39da7-de03-4a15-bd72-9f3d6ef98926" providerId="ADAL" clId="{47AD5701-601C-DE42-8ADE-F5F306427EA5}" dt="2020-12-15T16:11:23.771" v="3203" actId="478"/>
          <ac:spMkLst>
            <pc:docMk/>
            <pc:sldMk cId="3628808568" sldId="492"/>
            <ac:spMk id="3" creationId="{3C92D77C-11C0-2242-8998-F10CB0EF40E2}"/>
          </ac:spMkLst>
        </pc:spChg>
        <pc:spChg chg="add del mod">
          <ac:chgData name="James Trimble (PGR)" userId="5ce39da7-de03-4a15-bd72-9f3d6ef98926" providerId="ADAL" clId="{47AD5701-601C-DE42-8ADE-F5F306427EA5}" dt="2020-12-15T16:10:46.577" v="3191" actId="14100"/>
          <ac:spMkLst>
            <pc:docMk/>
            <pc:sldMk cId="3628808568" sldId="492"/>
            <ac:spMk id="5" creationId="{00000000-0000-0000-0000-000000000000}"/>
          </ac:spMkLst>
        </pc:spChg>
        <pc:spChg chg="add del mod">
          <ac:chgData name="James Trimble (PGR)" userId="5ce39da7-de03-4a15-bd72-9f3d6ef98926" providerId="ADAL" clId="{47AD5701-601C-DE42-8ADE-F5F306427EA5}" dt="2020-12-15T16:10:26.783" v="3182" actId="478"/>
          <ac:spMkLst>
            <pc:docMk/>
            <pc:sldMk cId="3628808568" sldId="492"/>
            <ac:spMk id="7" creationId="{326EE94F-4C23-0E40-BE55-4EA2136DA4E2}"/>
          </ac:spMkLst>
        </pc:spChg>
        <pc:spChg chg="mod">
          <ac:chgData name="James Trimble (PGR)" userId="5ce39da7-de03-4a15-bd72-9f3d6ef98926" providerId="ADAL" clId="{47AD5701-601C-DE42-8ADE-F5F306427EA5}" dt="2020-12-15T12:18:14.437" v="1514" actId="207"/>
          <ac:spMkLst>
            <pc:docMk/>
            <pc:sldMk cId="3628808568" sldId="492"/>
            <ac:spMk id="32" creationId="{4C305854-AAC6-794B-8F53-84C3CEA6A597}"/>
          </ac:spMkLst>
        </pc:spChg>
        <pc:spChg chg="mod">
          <ac:chgData name="James Trimble (PGR)" userId="5ce39da7-de03-4a15-bd72-9f3d6ef98926" providerId="ADAL" clId="{47AD5701-601C-DE42-8ADE-F5F306427EA5}" dt="2020-12-15T12:18:14.437" v="1514" actId="207"/>
          <ac:spMkLst>
            <pc:docMk/>
            <pc:sldMk cId="3628808568" sldId="492"/>
            <ac:spMk id="36" creationId="{D658DAA7-56CC-D545-BF48-525103420089}"/>
          </ac:spMkLst>
        </pc:spChg>
        <pc:spChg chg="mod">
          <ac:chgData name="James Trimble (PGR)" userId="5ce39da7-de03-4a15-bd72-9f3d6ef98926" providerId="ADAL" clId="{47AD5701-601C-DE42-8ADE-F5F306427EA5}" dt="2020-12-15T12:18:31.811" v="1517" actId="207"/>
          <ac:spMkLst>
            <pc:docMk/>
            <pc:sldMk cId="3628808568" sldId="492"/>
            <ac:spMk id="41" creationId="{18A35394-7D53-2B4B-8C3E-020E24FB557B}"/>
          </ac:spMkLst>
        </pc:spChg>
        <pc:spChg chg="mod">
          <ac:chgData name="James Trimble (PGR)" userId="5ce39da7-de03-4a15-bd72-9f3d6ef98926" providerId="ADAL" clId="{47AD5701-601C-DE42-8ADE-F5F306427EA5}" dt="2020-12-15T12:18:25.866" v="1516" actId="207"/>
          <ac:spMkLst>
            <pc:docMk/>
            <pc:sldMk cId="3628808568" sldId="492"/>
            <ac:spMk id="42" creationId="{8C40DB1A-7265-1748-B782-CFCF2E1E6AB9}"/>
          </ac:spMkLst>
        </pc:spChg>
        <pc:spChg chg="mod">
          <ac:chgData name="James Trimble (PGR)" userId="5ce39da7-de03-4a15-bd72-9f3d6ef98926" providerId="ADAL" clId="{47AD5701-601C-DE42-8ADE-F5F306427EA5}" dt="2020-12-15T12:18:25.866" v="1516" actId="207"/>
          <ac:spMkLst>
            <pc:docMk/>
            <pc:sldMk cId="3628808568" sldId="492"/>
            <ac:spMk id="43" creationId="{B176637E-5351-9D4A-A020-48C843150504}"/>
          </ac:spMkLst>
        </pc:spChg>
        <pc:spChg chg="mod">
          <ac:chgData name="James Trimble (PGR)" userId="5ce39da7-de03-4a15-bd72-9f3d6ef98926" providerId="ADAL" clId="{47AD5701-601C-DE42-8ADE-F5F306427EA5}" dt="2020-12-15T12:18:31.811" v="1517" actId="207"/>
          <ac:spMkLst>
            <pc:docMk/>
            <pc:sldMk cId="3628808568" sldId="492"/>
            <ac:spMk id="45" creationId="{36403B71-A73E-C549-B383-7FC6FC78AE34}"/>
          </ac:spMkLst>
        </pc:spChg>
        <pc:spChg chg="add mod">
          <ac:chgData name="James Trimble (PGR)" userId="5ce39da7-de03-4a15-bd72-9f3d6ef98926" providerId="ADAL" clId="{47AD5701-601C-DE42-8ADE-F5F306427EA5}" dt="2020-12-15T16:11:49.475" v="3217" actId="5793"/>
          <ac:spMkLst>
            <pc:docMk/>
            <pc:sldMk cId="3628808568" sldId="492"/>
            <ac:spMk id="50" creationId="{45813815-0910-EA4E-A179-7154E66F6C3B}"/>
          </ac:spMkLst>
        </pc:spChg>
        <pc:spChg chg="add mod">
          <ac:chgData name="James Trimble (PGR)" userId="5ce39da7-de03-4a15-bd72-9f3d6ef98926" providerId="ADAL" clId="{47AD5701-601C-DE42-8ADE-F5F306427EA5}" dt="2020-12-15T16:11:24.081" v="3204"/>
          <ac:spMkLst>
            <pc:docMk/>
            <pc:sldMk cId="3628808568" sldId="492"/>
            <ac:spMk id="51" creationId="{070A8095-42D3-DE42-937D-F7334C03FC0F}"/>
          </ac:spMkLst>
        </pc:spChg>
        <pc:picChg chg="add del mod">
          <ac:chgData name="James Trimble (PGR)" userId="5ce39da7-de03-4a15-bd72-9f3d6ef98926" providerId="ADAL" clId="{47AD5701-601C-DE42-8ADE-F5F306427EA5}" dt="2020-12-16T21:02:52.975" v="4216"/>
          <ac:picMkLst>
            <pc:docMk/>
            <pc:sldMk cId="3628808568" sldId="492"/>
            <ac:picMk id="3" creationId="{817ACD41-D3E3-B94A-813B-F93B0CF55A22}"/>
          </ac:picMkLst>
        </pc:picChg>
        <pc:picChg chg="add mod">
          <ac:chgData name="James Trimble (PGR)" userId="5ce39da7-de03-4a15-bd72-9f3d6ef98926" providerId="ADAL" clId="{47AD5701-601C-DE42-8ADE-F5F306427EA5}" dt="2020-12-16T21:39:52.251" v="4235"/>
          <ac:picMkLst>
            <pc:docMk/>
            <pc:sldMk cId="3628808568" sldId="492"/>
            <ac:picMk id="4" creationId="{80FA4B86-C69E-004E-B952-5743C274EB08}"/>
          </ac:picMkLst>
        </pc:picChg>
      </pc:sldChg>
      <pc:sldChg chg="addSp delSp modSp add mod modTransition modAnim">
        <pc:chgData name="James Trimble (PGR)" userId="5ce39da7-de03-4a15-bd72-9f3d6ef98926" providerId="ADAL" clId="{47AD5701-601C-DE42-8ADE-F5F306427EA5}" dt="2020-12-16T21:39:52.251" v="4235"/>
        <pc:sldMkLst>
          <pc:docMk/>
          <pc:sldMk cId="1724107896" sldId="493"/>
        </pc:sldMkLst>
        <pc:spChg chg="del mod">
          <ac:chgData name="James Trimble (PGR)" userId="5ce39da7-de03-4a15-bd72-9f3d6ef98926" providerId="ADAL" clId="{47AD5701-601C-DE42-8ADE-F5F306427EA5}" dt="2020-12-15T16:11:27.988" v="3205" actId="478"/>
          <ac:spMkLst>
            <pc:docMk/>
            <pc:sldMk cId="1724107896" sldId="493"/>
            <ac:spMk id="3" creationId="{3C92D77C-11C0-2242-8998-F10CB0EF40E2}"/>
          </ac:spMkLst>
        </pc:spChg>
        <pc:spChg chg="mod">
          <ac:chgData name="James Trimble (PGR)" userId="5ce39da7-de03-4a15-bd72-9f3d6ef98926" providerId="ADAL" clId="{47AD5701-601C-DE42-8ADE-F5F306427EA5}" dt="2020-12-15T16:10:51.782" v="3193" actId="14100"/>
          <ac:spMkLst>
            <pc:docMk/>
            <pc:sldMk cId="1724107896" sldId="493"/>
            <ac:spMk id="5" creationId="{00000000-0000-0000-0000-000000000000}"/>
          </ac:spMkLst>
        </pc:spChg>
        <pc:spChg chg="mod">
          <ac:chgData name="James Trimble (PGR)" userId="5ce39da7-de03-4a15-bd72-9f3d6ef98926" providerId="ADAL" clId="{47AD5701-601C-DE42-8ADE-F5F306427EA5}" dt="2020-12-15T12:25:41.112" v="1786" actId="207"/>
          <ac:spMkLst>
            <pc:docMk/>
            <pc:sldMk cId="1724107896" sldId="493"/>
            <ac:spMk id="32" creationId="{4C305854-AAC6-794B-8F53-84C3CEA6A597}"/>
          </ac:spMkLst>
        </pc:spChg>
        <pc:spChg chg="mod">
          <ac:chgData name="James Trimble (PGR)" userId="5ce39da7-de03-4a15-bd72-9f3d6ef98926" providerId="ADAL" clId="{47AD5701-601C-DE42-8ADE-F5F306427EA5}" dt="2020-12-15T12:25:41.112" v="1786" actId="207"/>
          <ac:spMkLst>
            <pc:docMk/>
            <pc:sldMk cId="1724107896" sldId="493"/>
            <ac:spMk id="34" creationId="{816A22F1-9D50-0940-92F0-723C64D1187F}"/>
          </ac:spMkLst>
        </pc:spChg>
        <pc:spChg chg="mod">
          <ac:chgData name="James Trimble (PGR)" userId="5ce39da7-de03-4a15-bd72-9f3d6ef98926" providerId="ADAL" clId="{47AD5701-601C-DE42-8ADE-F5F306427EA5}" dt="2020-12-15T12:25:41.112" v="1786" actId="207"/>
          <ac:spMkLst>
            <pc:docMk/>
            <pc:sldMk cId="1724107896" sldId="493"/>
            <ac:spMk id="36" creationId="{D658DAA7-56CC-D545-BF48-525103420089}"/>
          </ac:spMkLst>
        </pc:spChg>
        <pc:spChg chg="mod">
          <ac:chgData name="James Trimble (PGR)" userId="5ce39da7-de03-4a15-bd72-9f3d6ef98926" providerId="ADAL" clId="{47AD5701-601C-DE42-8ADE-F5F306427EA5}" dt="2020-12-15T12:26:42.616" v="1802" actId="207"/>
          <ac:spMkLst>
            <pc:docMk/>
            <pc:sldMk cId="1724107896" sldId="493"/>
            <ac:spMk id="40" creationId="{3F24D072-FABB-4B43-992F-4A492C6E843B}"/>
          </ac:spMkLst>
        </pc:spChg>
        <pc:spChg chg="mod">
          <ac:chgData name="James Trimble (PGR)" userId="5ce39da7-de03-4a15-bd72-9f3d6ef98926" providerId="ADAL" clId="{47AD5701-601C-DE42-8ADE-F5F306427EA5}" dt="2020-12-15T12:26:42.616" v="1802" actId="207"/>
          <ac:spMkLst>
            <pc:docMk/>
            <pc:sldMk cId="1724107896" sldId="493"/>
            <ac:spMk id="41" creationId="{18A35394-7D53-2B4B-8C3E-020E24FB557B}"/>
          </ac:spMkLst>
        </pc:spChg>
        <pc:spChg chg="mod">
          <ac:chgData name="James Trimble (PGR)" userId="5ce39da7-de03-4a15-bd72-9f3d6ef98926" providerId="ADAL" clId="{47AD5701-601C-DE42-8ADE-F5F306427EA5}" dt="2020-12-15T12:26:42.616" v="1802" actId="207"/>
          <ac:spMkLst>
            <pc:docMk/>
            <pc:sldMk cId="1724107896" sldId="493"/>
            <ac:spMk id="42" creationId="{8C40DB1A-7265-1748-B782-CFCF2E1E6AB9}"/>
          </ac:spMkLst>
        </pc:spChg>
        <pc:spChg chg="mod">
          <ac:chgData name="James Trimble (PGR)" userId="5ce39da7-de03-4a15-bd72-9f3d6ef98926" providerId="ADAL" clId="{47AD5701-601C-DE42-8ADE-F5F306427EA5}" dt="2020-12-15T12:26:42.616" v="1802" actId="207"/>
          <ac:spMkLst>
            <pc:docMk/>
            <pc:sldMk cId="1724107896" sldId="493"/>
            <ac:spMk id="43" creationId="{B176637E-5351-9D4A-A020-48C843150504}"/>
          </ac:spMkLst>
        </pc:spChg>
        <pc:spChg chg="mod">
          <ac:chgData name="James Trimble (PGR)" userId="5ce39da7-de03-4a15-bd72-9f3d6ef98926" providerId="ADAL" clId="{47AD5701-601C-DE42-8ADE-F5F306427EA5}" dt="2020-12-15T12:26:42.616" v="1802" actId="207"/>
          <ac:spMkLst>
            <pc:docMk/>
            <pc:sldMk cId="1724107896" sldId="493"/>
            <ac:spMk id="45" creationId="{36403B71-A73E-C549-B383-7FC6FC78AE34}"/>
          </ac:spMkLst>
        </pc:spChg>
        <pc:spChg chg="del mod">
          <ac:chgData name="James Trimble (PGR)" userId="5ce39da7-de03-4a15-bd72-9f3d6ef98926" providerId="ADAL" clId="{47AD5701-601C-DE42-8ADE-F5F306427EA5}" dt="2020-12-15T16:11:58.985" v="3220" actId="478"/>
          <ac:spMkLst>
            <pc:docMk/>
            <pc:sldMk cId="1724107896" sldId="493"/>
            <ac:spMk id="50" creationId="{45813815-0910-EA4E-A179-7154E66F6C3B}"/>
          </ac:spMkLst>
        </pc:spChg>
        <pc:spChg chg="add mod">
          <ac:chgData name="James Trimble (PGR)" userId="5ce39da7-de03-4a15-bd72-9f3d6ef98926" providerId="ADAL" clId="{47AD5701-601C-DE42-8ADE-F5F306427EA5}" dt="2020-12-15T16:12:35.054" v="3233" actId="5793"/>
          <ac:spMkLst>
            <pc:docMk/>
            <pc:sldMk cId="1724107896" sldId="493"/>
            <ac:spMk id="51" creationId="{22A763B2-C0CA-994F-8570-50119FF67A8E}"/>
          </ac:spMkLst>
        </pc:spChg>
        <pc:spChg chg="add mod">
          <ac:chgData name="James Trimble (PGR)" userId="5ce39da7-de03-4a15-bd72-9f3d6ef98926" providerId="ADAL" clId="{47AD5701-601C-DE42-8ADE-F5F306427EA5}" dt="2020-12-15T16:11:28.296" v="3206"/>
          <ac:spMkLst>
            <pc:docMk/>
            <pc:sldMk cId="1724107896" sldId="493"/>
            <ac:spMk id="52" creationId="{52841A37-762C-EF48-954A-A20CD2EF1C72}"/>
          </ac:spMkLst>
        </pc:spChg>
        <pc:spChg chg="add del mod">
          <ac:chgData name="James Trimble (PGR)" userId="5ce39da7-de03-4a15-bd72-9f3d6ef98926" providerId="ADAL" clId="{47AD5701-601C-DE42-8ADE-F5F306427EA5}" dt="2020-12-15T12:27:50.565" v="1818" actId="478"/>
          <ac:spMkLst>
            <pc:docMk/>
            <pc:sldMk cId="1724107896" sldId="493"/>
            <ac:spMk id="52" creationId="{C03C42C0-A49F-384F-9733-892D478A520E}"/>
          </ac:spMkLst>
        </pc:spChg>
        <pc:spChg chg="add del mod">
          <ac:chgData name="James Trimble (PGR)" userId="5ce39da7-de03-4a15-bd72-9f3d6ef98926" providerId="ADAL" clId="{47AD5701-601C-DE42-8ADE-F5F306427EA5}" dt="2020-12-15T16:11:57.778" v="3219"/>
          <ac:spMkLst>
            <pc:docMk/>
            <pc:sldMk cId="1724107896" sldId="493"/>
            <ac:spMk id="53" creationId="{F96D7794-35CA-B54D-88C5-9ACE54AABF5F}"/>
          </ac:spMkLst>
        </pc:spChg>
        <pc:spChg chg="add mod">
          <ac:chgData name="James Trimble (PGR)" userId="5ce39da7-de03-4a15-bd72-9f3d6ef98926" providerId="ADAL" clId="{47AD5701-601C-DE42-8ADE-F5F306427EA5}" dt="2020-12-15T16:11:59.479" v="3221"/>
          <ac:spMkLst>
            <pc:docMk/>
            <pc:sldMk cId="1724107896" sldId="493"/>
            <ac:spMk id="54" creationId="{9AC4AC36-15BD-AE45-9A2C-0B8F80127FE1}"/>
          </ac:spMkLst>
        </pc:spChg>
        <pc:picChg chg="add del mod">
          <ac:chgData name="James Trimble (PGR)" userId="5ce39da7-de03-4a15-bd72-9f3d6ef98926" providerId="ADAL" clId="{47AD5701-601C-DE42-8ADE-F5F306427EA5}" dt="2020-12-16T21:02:52.975" v="4216"/>
          <ac:picMkLst>
            <pc:docMk/>
            <pc:sldMk cId="1724107896" sldId="493"/>
            <ac:picMk id="3" creationId="{EF12C8FD-6E4F-A043-925B-88C1002BC31E}"/>
          </ac:picMkLst>
        </pc:picChg>
        <pc:picChg chg="add mod">
          <ac:chgData name="James Trimble (PGR)" userId="5ce39da7-de03-4a15-bd72-9f3d6ef98926" providerId="ADAL" clId="{47AD5701-601C-DE42-8ADE-F5F306427EA5}" dt="2020-12-16T21:39:52.251" v="4235"/>
          <ac:picMkLst>
            <pc:docMk/>
            <pc:sldMk cId="1724107896" sldId="493"/>
            <ac:picMk id="4" creationId="{7858CC46-F027-D647-A89B-404D9F884D12}"/>
          </ac:picMkLst>
        </pc:picChg>
      </pc:sldChg>
      <pc:sldChg chg="addSp delSp modSp add mod modTransition modAnim">
        <pc:chgData name="James Trimble (PGR)" userId="5ce39da7-de03-4a15-bd72-9f3d6ef98926" providerId="ADAL" clId="{47AD5701-601C-DE42-8ADE-F5F306427EA5}" dt="2020-12-16T21:39:52.251" v="4235"/>
        <pc:sldMkLst>
          <pc:docMk/>
          <pc:sldMk cId="3419716171" sldId="494"/>
        </pc:sldMkLst>
        <pc:spChg chg="del mod">
          <ac:chgData name="James Trimble (PGR)" userId="5ce39da7-de03-4a15-bd72-9f3d6ef98926" providerId="ADAL" clId="{47AD5701-601C-DE42-8ADE-F5F306427EA5}" dt="2020-12-15T16:11:33.251" v="3207" actId="478"/>
          <ac:spMkLst>
            <pc:docMk/>
            <pc:sldMk cId="3419716171" sldId="494"/>
            <ac:spMk id="3" creationId="{3C92D77C-11C0-2242-8998-F10CB0EF40E2}"/>
          </ac:spMkLst>
        </pc:spChg>
        <pc:spChg chg="add mod">
          <ac:chgData name="James Trimble (PGR)" userId="5ce39da7-de03-4a15-bd72-9f3d6ef98926" providerId="ADAL" clId="{47AD5701-601C-DE42-8ADE-F5F306427EA5}" dt="2020-12-15T16:11:39.020" v="3209" actId="1076"/>
          <ac:spMkLst>
            <pc:docMk/>
            <pc:sldMk cId="3419716171" sldId="494"/>
            <ac:spMk id="4" creationId="{1C8B5F2F-52ED-154D-BDAC-EC53B2DEEC5B}"/>
          </ac:spMkLst>
        </pc:spChg>
        <pc:spChg chg="mod">
          <ac:chgData name="James Trimble (PGR)" userId="5ce39da7-de03-4a15-bd72-9f3d6ef98926" providerId="ADAL" clId="{47AD5701-601C-DE42-8ADE-F5F306427EA5}" dt="2020-12-15T16:10:57.109" v="3195" actId="14100"/>
          <ac:spMkLst>
            <pc:docMk/>
            <pc:sldMk cId="3419716171" sldId="494"/>
            <ac:spMk id="5" creationId="{00000000-0000-0000-0000-000000000000}"/>
          </ac:spMkLst>
        </pc:spChg>
        <pc:spChg chg="mod">
          <ac:chgData name="James Trimble (PGR)" userId="5ce39da7-de03-4a15-bd72-9f3d6ef98926" providerId="ADAL" clId="{47AD5701-601C-DE42-8ADE-F5F306427EA5}" dt="2020-12-15T12:34:53.805" v="1933" actId="108"/>
          <ac:spMkLst>
            <pc:docMk/>
            <pc:sldMk cId="3419716171" sldId="494"/>
            <ac:spMk id="32" creationId="{4C305854-AAC6-794B-8F53-84C3CEA6A597}"/>
          </ac:spMkLst>
        </pc:spChg>
        <pc:spChg chg="mod">
          <ac:chgData name="James Trimble (PGR)" userId="5ce39da7-de03-4a15-bd72-9f3d6ef98926" providerId="ADAL" clId="{47AD5701-601C-DE42-8ADE-F5F306427EA5}" dt="2020-12-15T12:34:53.049" v="1932" actId="108"/>
          <ac:spMkLst>
            <pc:docMk/>
            <pc:sldMk cId="3419716171" sldId="494"/>
            <ac:spMk id="34" creationId="{816A22F1-9D50-0940-92F0-723C64D1187F}"/>
          </ac:spMkLst>
        </pc:spChg>
        <pc:spChg chg="mod">
          <ac:chgData name="James Trimble (PGR)" userId="5ce39da7-de03-4a15-bd72-9f3d6ef98926" providerId="ADAL" clId="{47AD5701-601C-DE42-8ADE-F5F306427EA5}" dt="2020-12-15T12:34:54.234" v="1934" actId="108"/>
          <ac:spMkLst>
            <pc:docMk/>
            <pc:sldMk cId="3419716171" sldId="494"/>
            <ac:spMk id="36" creationId="{D658DAA7-56CC-D545-BF48-525103420089}"/>
          </ac:spMkLst>
        </pc:spChg>
        <pc:spChg chg="mod">
          <ac:chgData name="James Trimble (PGR)" userId="5ce39da7-de03-4a15-bd72-9f3d6ef98926" providerId="ADAL" clId="{47AD5701-601C-DE42-8ADE-F5F306427EA5}" dt="2020-12-15T12:34:56.289" v="1937" actId="108"/>
          <ac:spMkLst>
            <pc:docMk/>
            <pc:sldMk cId="3419716171" sldId="494"/>
            <ac:spMk id="40" creationId="{3F24D072-FABB-4B43-992F-4A492C6E843B}"/>
          </ac:spMkLst>
        </pc:spChg>
        <pc:spChg chg="mod">
          <ac:chgData name="James Trimble (PGR)" userId="5ce39da7-de03-4a15-bd72-9f3d6ef98926" providerId="ADAL" clId="{47AD5701-601C-DE42-8ADE-F5F306427EA5}" dt="2020-12-15T12:34:57.539" v="1938" actId="108"/>
          <ac:spMkLst>
            <pc:docMk/>
            <pc:sldMk cId="3419716171" sldId="494"/>
            <ac:spMk id="41" creationId="{18A35394-7D53-2B4B-8C3E-020E24FB557B}"/>
          </ac:spMkLst>
        </pc:spChg>
        <pc:spChg chg="mod">
          <ac:chgData name="James Trimble (PGR)" userId="5ce39da7-de03-4a15-bd72-9f3d6ef98926" providerId="ADAL" clId="{47AD5701-601C-DE42-8ADE-F5F306427EA5}" dt="2020-12-15T12:34:55.615" v="1936" actId="108"/>
          <ac:spMkLst>
            <pc:docMk/>
            <pc:sldMk cId="3419716171" sldId="494"/>
            <ac:spMk id="42" creationId="{8C40DB1A-7265-1748-B782-CFCF2E1E6AB9}"/>
          </ac:spMkLst>
        </pc:spChg>
        <pc:spChg chg="mod">
          <ac:chgData name="James Trimble (PGR)" userId="5ce39da7-de03-4a15-bd72-9f3d6ef98926" providerId="ADAL" clId="{47AD5701-601C-DE42-8ADE-F5F306427EA5}" dt="2020-12-15T12:34:54.989" v="1935" actId="108"/>
          <ac:spMkLst>
            <pc:docMk/>
            <pc:sldMk cId="3419716171" sldId="494"/>
            <ac:spMk id="43" creationId="{B176637E-5351-9D4A-A020-48C843150504}"/>
          </ac:spMkLst>
        </pc:spChg>
        <pc:spChg chg="mod">
          <ac:chgData name="James Trimble (PGR)" userId="5ce39da7-de03-4a15-bd72-9f3d6ef98926" providerId="ADAL" clId="{47AD5701-601C-DE42-8ADE-F5F306427EA5}" dt="2020-12-15T12:34:58.226" v="1939" actId="108"/>
          <ac:spMkLst>
            <pc:docMk/>
            <pc:sldMk cId="3419716171" sldId="494"/>
            <ac:spMk id="45" creationId="{36403B71-A73E-C549-B383-7FC6FC78AE34}"/>
          </ac:spMkLst>
        </pc:spChg>
        <pc:spChg chg="del mod">
          <ac:chgData name="James Trimble (PGR)" userId="5ce39da7-de03-4a15-bd72-9f3d6ef98926" providerId="ADAL" clId="{47AD5701-601C-DE42-8ADE-F5F306427EA5}" dt="2020-12-15T16:12:03.250" v="3222" actId="478"/>
          <ac:spMkLst>
            <pc:docMk/>
            <pc:sldMk cId="3419716171" sldId="494"/>
            <ac:spMk id="50" creationId="{45813815-0910-EA4E-A179-7154E66F6C3B}"/>
          </ac:spMkLst>
        </pc:spChg>
        <pc:spChg chg="del mod">
          <ac:chgData name="James Trimble (PGR)" userId="5ce39da7-de03-4a15-bd72-9f3d6ef98926" providerId="ADAL" clId="{47AD5701-601C-DE42-8ADE-F5F306427EA5}" dt="2020-12-15T16:12:41.720" v="3234" actId="478"/>
          <ac:spMkLst>
            <pc:docMk/>
            <pc:sldMk cId="3419716171" sldId="494"/>
            <ac:spMk id="51" creationId="{22A763B2-C0CA-994F-8570-50119FF67A8E}"/>
          </ac:spMkLst>
        </pc:spChg>
        <pc:spChg chg="add mod">
          <ac:chgData name="James Trimble (PGR)" userId="5ce39da7-de03-4a15-bd72-9f3d6ef98926" providerId="ADAL" clId="{47AD5701-601C-DE42-8ADE-F5F306427EA5}" dt="2020-12-15T16:12:50.463" v="3241" actId="20577"/>
          <ac:spMkLst>
            <pc:docMk/>
            <pc:sldMk cId="3419716171" sldId="494"/>
            <ac:spMk id="52" creationId="{611B2856-4B72-B14C-9AB5-9CFC8DBDDB6B}"/>
          </ac:spMkLst>
        </pc:spChg>
        <pc:spChg chg="add mod">
          <ac:chgData name="James Trimble (PGR)" userId="5ce39da7-de03-4a15-bd72-9f3d6ef98926" providerId="ADAL" clId="{47AD5701-601C-DE42-8ADE-F5F306427EA5}" dt="2020-12-15T16:12:08.522" v="3224" actId="1076"/>
          <ac:spMkLst>
            <pc:docMk/>
            <pc:sldMk cId="3419716171" sldId="494"/>
            <ac:spMk id="53" creationId="{1CAEA11A-9483-D647-BCEB-7F66F2602249}"/>
          </ac:spMkLst>
        </pc:spChg>
        <pc:spChg chg="add mod">
          <ac:chgData name="James Trimble (PGR)" userId="5ce39da7-de03-4a15-bd72-9f3d6ef98926" providerId="ADAL" clId="{47AD5701-601C-DE42-8ADE-F5F306427EA5}" dt="2020-12-15T16:12:45.920" v="3240" actId="1036"/>
          <ac:spMkLst>
            <pc:docMk/>
            <pc:sldMk cId="3419716171" sldId="494"/>
            <ac:spMk id="54" creationId="{769A4B3E-F637-2A4D-8541-72B281F14133}"/>
          </ac:spMkLst>
        </pc:spChg>
        <pc:spChg chg="add mod">
          <ac:chgData name="James Trimble (PGR)" userId="5ce39da7-de03-4a15-bd72-9f3d6ef98926" providerId="ADAL" clId="{47AD5701-601C-DE42-8ADE-F5F306427EA5}" dt="2020-12-15T16:12:53.497" v="3246" actId="1036"/>
          <ac:spMkLst>
            <pc:docMk/>
            <pc:sldMk cId="3419716171" sldId="494"/>
            <ac:spMk id="55" creationId="{CFC32AD0-664C-6442-B398-1575EF8D7953}"/>
          </ac:spMkLst>
        </pc:spChg>
        <pc:spChg chg="add mod">
          <ac:chgData name="James Trimble (PGR)" userId="5ce39da7-de03-4a15-bd72-9f3d6ef98926" providerId="ADAL" clId="{47AD5701-601C-DE42-8ADE-F5F306427EA5}" dt="2020-12-15T16:11:33.999" v="3208"/>
          <ac:spMkLst>
            <pc:docMk/>
            <pc:sldMk cId="3419716171" sldId="494"/>
            <ac:spMk id="56" creationId="{5127E413-AF73-A641-8788-8AA5F25C5791}"/>
          </ac:spMkLst>
        </pc:spChg>
        <pc:spChg chg="add mod">
          <ac:chgData name="James Trimble (PGR)" userId="5ce39da7-de03-4a15-bd72-9f3d6ef98926" providerId="ADAL" clId="{47AD5701-601C-DE42-8ADE-F5F306427EA5}" dt="2020-12-15T16:12:03.680" v="3223"/>
          <ac:spMkLst>
            <pc:docMk/>
            <pc:sldMk cId="3419716171" sldId="494"/>
            <ac:spMk id="57" creationId="{C829D08B-EDD5-A44D-8E16-ACE33FD88849}"/>
          </ac:spMkLst>
        </pc:spChg>
        <pc:spChg chg="add mod">
          <ac:chgData name="James Trimble (PGR)" userId="5ce39da7-de03-4a15-bd72-9f3d6ef98926" providerId="ADAL" clId="{47AD5701-601C-DE42-8ADE-F5F306427EA5}" dt="2020-12-15T16:58:36.486" v="4088" actId="207"/>
          <ac:spMkLst>
            <pc:docMk/>
            <pc:sldMk cId="3419716171" sldId="494"/>
            <ac:spMk id="58" creationId="{89073694-6E6E-EA44-BB22-0F856954E3F9}"/>
          </ac:spMkLst>
        </pc:spChg>
        <pc:picChg chg="add del mod">
          <ac:chgData name="James Trimble (PGR)" userId="5ce39da7-de03-4a15-bd72-9f3d6ef98926" providerId="ADAL" clId="{47AD5701-601C-DE42-8ADE-F5F306427EA5}" dt="2020-12-16T21:02:52.975" v="4216"/>
          <ac:picMkLst>
            <pc:docMk/>
            <pc:sldMk cId="3419716171" sldId="494"/>
            <ac:picMk id="3" creationId="{891C8D67-DE4E-2148-A8CB-B6ECAD95E0F2}"/>
          </ac:picMkLst>
        </pc:picChg>
        <pc:picChg chg="add mod">
          <ac:chgData name="James Trimble (PGR)" userId="5ce39da7-de03-4a15-bd72-9f3d6ef98926" providerId="ADAL" clId="{47AD5701-601C-DE42-8ADE-F5F306427EA5}" dt="2020-12-16T21:39:52.251" v="4235"/>
          <ac:picMkLst>
            <pc:docMk/>
            <pc:sldMk cId="3419716171" sldId="494"/>
            <ac:picMk id="7" creationId="{86C4E6E9-3F2E-7846-8C49-0B1E1186BB8A}"/>
          </ac:picMkLst>
        </pc:picChg>
      </pc:sldChg>
      <pc:sldChg chg="addSp delSp modSp add mod modTransition modAnim">
        <pc:chgData name="James Trimble (PGR)" userId="5ce39da7-de03-4a15-bd72-9f3d6ef98926" providerId="ADAL" clId="{47AD5701-601C-DE42-8ADE-F5F306427EA5}" dt="2020-12-16T21:39:52.251" v="4235"/>
        <pc:sldMkLst>
          <pc:docMk/>
          <pc:sldMk cId="2225734055" sldId="495"/>
        </pc:sldMkLst>
        <pc:spChg chg="add mod">
          <ac:chgData name="James Trimble (PGR)" userId="5ce39da7-de03-4a15-bd72-9f3d6ef98926" providerId="ADAL" clId="{47AD5701-601C-DE42-8ADE-F5F306427EA5}" dt="2020-12-15T12:45:14.332" v="2215" actId="14100"/>
          <ac:spMkLst>
            <pc:docMk/>
            <pc:sldMk cId="2225734055" sldId="495"/>
            <ac:spMk id="3" creationId="{B5990BF0-6FC6-AA4E-9CC0-C6C6E372B4A4}"/>
          </ac:spMkLst>
        </pc:spChg>
        <pc:spChg chg="mod">
          <ac:chgData name="James Trimble (PGR)" userId="5ce39da7-de03-4a15-bd72-9f3d6ef98926" providerId="ADAL" clId="{47AD5701-601C-DE42-8ADE-F5F306427EA5}" dt="2020-12-15T12:43:54.481" v="2206" actId="20577"/>
          <ac:spMkLst>
            <pc:docMk/>
            <pc:sldMk cId="2225734055" sldId="495"/>
            <ac:spMk id="5" creationId="{00000000-0000-0000-0000-000000000000}"/>
          </ac:spMkLst>
        </pc:spChg>
        <pc:spChg chg="add del mod">
          <ac:chgData name="James Trimble (PGR)" userId="5ce39da7-de03-4a15-bd72-9f3d6ef98926" providerId="ADAL" clId="{47AD5701-601C-DE42-8ADE-F5F306427EA5}" dt="2020-12-15T12:50:02.219" v="2249" actId="478"/>
          <ac:spMkLst>
            <pc:docMk/>
            <pc:sldMk cId="2225734055" sldId="495"/>
            <ac:spMk id="6" creationId="{051EC40C-FA92-4744-865C-8DF91B563EF5}"/>
          </ac:spMkLst>
        </pc:spChg>
        <pc:spChg chg="add mod">
          <ac:chgData name="James Trimble (PGR)" userId="5ce39da7-de03-4a15-bd72-9f3d6ef98926" providerId="ADAL" clId="{47AD5701-601C-DE42-8ADE-F5F306427EA5}" dt="2020-12-15T12:51:52.574" v="2312" actId="14100"/>
          <ac:spMkLst>
            <pc:docMk/>
            <pc:sldMk cId="2225734055" sldId="495"/>
            <ac:spMk id="7" creationId="{F60A5F19-81D3-374D-ABA5-0E0E8FADD506}"/>
          </ac:spMkLst>
        </pc:spChg>
        <pc:spChg chg="add mod">
          <ac:chgData name="James Trimble (PGR)" userId="5ce39da7-de03-4a15-bd72-9f3d6ef98926" providerId="ADAL" clId="{47AD5701-601C-DE42-8ADE-F5F306427EA5}" dt="2020-12-15T12:52:57.198" v="2337" actId="1076"/>
          <ac:spMkLst>
            <pc:docMk/>
            <pc:sldMk cId="2225734055" sldId="495"/>
            <ac:spMk id="8" creationId="{5059C005-F29C-A549-96C8-014547E0177B}"/>
          </ac:spMkLst>
        </pc:spChg>
        <pc:spChg chg="del">
          <ac:chgData name="James Trimble (PGR)" userId="5ce39da7-de03-4a15-bd72-9f3d6ef98926" providerId="ADAL" clId="{47AD5701-601C-DE42-8ADE-F5F306427EA5}" dt="2020-12-15T12:43:57.632" v="2207" actId="478"/>
          <ac:spMkLst>
            <pc:docMk/>
            <pc:sldMk cId="2225734055" sldId="495"/>
            <ac:spMk id="47" creationId="{572852CA-5CF9-224E-875A-F44F02B877AE}"/>
          </ac:spMkLst>
        </pc:spChg>
        <pc:spChg chg="del">
          <ac:chgData name="James Trimble (PGR)" userId="5ce39da7-de03-4a15-bd72-9f3d6ef98926" providerId="ADAL" clId="{47AD5701-601C-DE42-8ADE-F5F306427EA5}" dt="2020-12-15T12:43:57.632" v="2207" actId="478"/>
          <ac:spMkLst>
            <pc:docMk/>
            <pc:sldMk cId="2225734055" sldId="495"/>
            <ac:spMk id="48" creationId="{5C846EB6-DAD4-EC48-8B27-A7E6DC5666CE}"/>
          </ac:spMkLst>
        </pc:spChg>
        <pc:spChg chg="del">
          <ac:chgData name="James Trimble (PGR)" userId="5ce39da7-de03-4a15-bd72-9f3d6ef98926" providerId="ADAL" clId="{47AD5701-601C-DE42-8ADE-F5F306427EA5}" dt="2020-12-15T12:43:57.632" v="2207" actId="478"/>
          <ac:spMkLst>
            <pc:docMk/>
            <pc:sldMk cId="2225734055" sldId="495"/>
            <ac:spMk id="49" creationId="{BF4BAC20-5BD4-BB47-9712-956EE61D7185}"/>
          </ac:spMkLst>
        </pc:spChg>
        <pc:spChg chg="del">
          <ac:chgData name="James Trimble (PGR)" userId="5ce39da7-de03-4a15-bd72-9f3d6ef98926" providerId="ADAL" clId="{47AD5701-601C-DE42-8ADE-F5F306427EA5}" dt="2020-12-15T12:43:57.632" v="2207" actId="478"/>
          <ac:spMkLst>
            <pc:docMk/>
            <pc:sldMk cId="2225734055" sldId="495"/>
            <ac:spMk id="50" creationId="{2BCC9C26-94FD-EB41-ABDA-5DBFB65F67E5}"/>
          </ac:spMkLst>
        </pc:spChg>
        <pc:spChg chg="del">
          <ac:chgData name="James Trimble (PGR)" userId="5ce39da7-de03-4a15-bd72-9f3d6ef98926" providerId="ADAL" clId="{47AD5701-601C-DE42-8ADE-F5F306427EA5}" dt="2020-12-15T12:43:57.632" v="2207" actId="478"/>
          <ac:spMkLst>
            <pc:docMk/>
            <pc:sldMk cId="2225734055" sldId="495"/>
            <ac:spMk id="51" creationId="{40E1FF92-D8C0-A344-827E-2A321635481A}"/>
          </ac:spMkLst>
        </pc:spChg>
        <pc:spChg chg="del">
          <ac:chgData name="James Trimble (PGR)" userId="5ce39da7-de03-4a15-bd72-9f3d6ef98926" providerId="ADAL" clId="{47AD5701-601C-DE42-8ADE-F5F306427EA5}" dt="2020-12-15T12:43:57.632" v="2207" actId="478"/>
          <ac:spMkLst>
            <pc:docMk/>
            <pc:sldMk cId="2225734055" sldId="495"/>
            <ac:spMk id="53" creationId="{B5892C83-EBFE-9448-A040-65595BAF6166}"/>
          </ac:spMkLst>
        </pc:spChg>
        <pc:spChg chg="del">
          <ac:chgData name="James Trimble (PGR)" userId="5ce39da7-de03-4a15-bd72-9f3d6ef98926" providerId="ADAL" clId="{47AD5701-601C-DE42-8ADE-F5F306427EA5}" dt="2020-12-15T12:43:57.632" v="2207" actId="478"/>
          <ac:spMkLst>
            <pc:docMk/>
            <pc:sldMk cId="2225734055" sldId="495"/>
            <ac:spMk id="54" creationId="{92C0F345-D173-B243-BDCA-D7C7D64AAF65}"/>
          </ac:spMkLst>
        </pc:spChg>
        <pc:spChg chg="del">
          <ac:chgData name="James Trimble (PGR)" userId="5ce39da7-de03-4a15-bd72-9f3d6ef98926" providerId="ADAL" clId="{47AD5701-601C-DE42-8ADE-F5F306427EA5}" dt="2020-12-15T12:43:57.632" v="2207" actId="478"/>
          <ac:spMkLst>
            <pc:docMk/>
            <pc:sldMk cId="2225734055" sldId="495"/>
            <ac:spMk id="55" creationId="{5189C79D-3A8B-9B48-8144-58E6F7EDA5A4}"/>
          </ac:spMkLst>
        </pc:spChg>
        <pc:spChg chg="del">
          <ac:chgData name="James Trimble (PGR)" userId="5ce39da7-de03-4a15-bd72-9f3d6ef98926" providerId="ADAL" clId="{47AD5701-601C-DE42-8ADE-F5F306427EA5}" dt="2020-12-15T12:43:57.632" v="2207" actId="478"/>
          <ac:spMkLst>
            <pc:docMk/>
            <pc:sldMk cId="2225734055" sldId="495"/>
            <ac:spMk id="56" creationId="{11ED9EAF-3AB8-6042-83A3-73ED9CE645C1}"/>
          </ac:spMkLst>
        </pc:spChg>
        <pc:spChg chg="add mod">
          <ac:chgData name="James Trimble (PGR)" userId="5ce39da7-de03-4a15-bd72-9f3d6ef98926" providerId="ADAL" clId="{47AD5701-601C-DE42-8ADE-F5F306427EA5}" dt="2020-12-15T12:45:44.546" v="2219" actId="207"/>
          <ac:spMkLst>
            <pc:docMk/>
            <pc:sldMk cId="2225734055" sldId="495"/>
            <ac:spMk id="136" creationId="{C405EE19-13C4-0B4A-ADEC-538CA37BBA4D}"/>
          </ac:spMkLst>
        </pc:spChg>
        <pc:spChg chg="mod">
          <ac:chgData name="James Trimble (PGR)" userId="5ce39da7-de03-4a15-bd72-9f3d6ef98926" providerId="ADAL" clId="{47AD5701-601C-DE42-8ADE-F5F306427EA5}" dt="2020-12-15T12:45:59.510" v="2220"/>
          <ac:spMkLst>
            <pc:docMk/>
            <pc:sldMk cId="2225734055" sldId="495"/>
            <ac:spMk id="140" creationId="{094D8274-31BE-1946-8AAD-4FFBC8BCEC44}"/>
          </ac:spMkLst>
        </pc:spChg>
        <pc:spChg chg="mod">
          <ac:chgData name="James Trimble (PGR)" userId="5ce39da7-de03-4a15-bd72-9f3d6ef98926" providerId="ADAL" clId="{47AD5701-601C-DE42-8ADE-F5F306427EA5}" dt="2020-12-15T12:45:59.510" v="2220"/>
          <ac:spMkLst>
            <pc:docMk/>
            <pc:sldMk cId="2225734055" sldId="495"/>
            <ac:spMk id="141" creationId="{39CFAA21-881D-824C-A3E1-64B53D5B5228}"/>
          </ac:spMkLst>
        </pc:spChg>
        <pc:spChg chg="mod">
          <ac:chgData name="James Trimble (PGR)" userId="5ce39da7-de03-4a15-bd72-9f3d6ef98926" providerId="ADAL" clId="{47AD5701-601C-DE42-8ADE-F5F306427EA5}" dt="2020-12-15T12:45:59.510" v="2220"/>
          <ac:spMkLst>
            <pc:docMk/>
            <pc:sldMk cId="2225734055" sldId="495"/>
            <ac:spMk id="142" creationId="{3AD5C71D-9C45-8D40-8D10-AAD44F6D3B8B}"/>
          </ac:spMkLst>
        </pc:spChg>
        <pc:spChg chg="mod">
          <ac:chgData name="James Trimble (PGR)" userId="5ce39da7-de03-4a15-bd72-9f3d6ef98926" providerId="ADAL" clId="{47AD5701-601C-DE42-8ADE-F5F306427EA5}" dt="2020-12-15T12:45:59.510" v="2220"/>
          <ac:spMkLst>
            <pc:docMk/>
            <pc:sldMk cId="2225734055" sldId="495"/>
            <ac:spMk id="143" creationId="{4E9B98FF-C1AD-E146-854F-3EA91C08CCCF}"/>
          </ac:spMkLst>
        </pc:spChg>
        <pc:spChg chg="mod">
          <ac:chgData name="James Trimble (PGR)" userId="5ce39da7-de03-4a15-bd72-9f3d6ef98926" providerId="ADAL" clId="{47AD5701-601C-DE42-8ADE-F5F306427EA5}" dt="2020-12-15T12:45:59.510" v="2220"/>
          <ac:spMkLst>
            <pc:docMk/>
            <pc:sldMk cId="2225734055" sldId="495"/>
            <ac:spMk id="158" creationId="{43307C1A-E720-1645-B5F0-D4C70B361137}"/>
          </ac:spMkLst>
        </pc:spChg>
        <pc:spChg chg="add mod">
          <ac:chgData name="James Trimble (PGR)" userId="5ce39da7-de03-4a15-bd72-9f3d6ef98926" providerId="ADAL" clId="{47AD5701-601C-DE42-8ADE-F5F306427EA5}" dt="2020-12-15T12:49:54.216" v="2247" actId="1076"/>
          <ac:spMkLst>
            <pc:docMk/>
            <pc:sldMk cId="2225734055" sldId="495"/>
            <ac:spMk id="160" creationId="{4D991C3B-254B-6F4D-8F7D-15A17C878D7C}"/>
          </ac:spMkLst>
        </pc:spChg>
        <pc:spChg chg="add mod">
          <ac:chgData name="James Trimble (PGR)" userId="5ce39da7-de03-4a15-bd72-9f3d6ef98926" providerId="ADAL" clId="{47AD5701-601C-DE42-8ADE-F5F306427EA5}" dt="2020-12-15T12:49:54.216" v="2247" actId="1076"/>
          <ac:spMkLst>
            <pc:docMk/>
            <pc:sldMk cId="2225734055" sldId="495"/>
            <ac:spMk id="161" creationId="{7B877677-7D59-294A-869D-F4EBEA8A904C}"/>
          </ac:spMkLst>
        </pc:spChg>
        <pc:spChg chg="add mod">
          <ac:chgData name="James Trimble (PGR)" userId="5ce39da7-de03-4a15-bd72-9f3d6ef98926" providerId="ADAL" clId="{47AD5701-601C-DE42-8ADE-F5F306427EA5}" dt="2020-12-15T12:49:59.957" v="2248" actId="1076"/>
          <ac:spMkLst>
            <pc:docMk/>
            <pc:sldMk cId="2225734055" sldId="495"/>
            <ac:spMk id="162" creationId="{0987FC26-3FE1-CD4D-9E1C-B7BC4955F9C4}"/>
          </ac:spMkLst>
        </pc:spChg>
        <pc:spChg chg="add mod">
          <ac:chgData name="James Trimble (PGR)" userId="5ce39da7-de03-4a15-bd72-9f3d6ef98926" providerId="ADAL" clId="{47AD5701-601C-DE42-8ADE-F5F306427EA5}" dt="2020-12-15T12:49:59.957" v="2248" actId="1076"/>
          <ac:spMkLst>
            <pc:docMk/>
            <pc:sldMk cId="2225734055" sldId="495"/>
            <ac:spMk id="163" creationId="{3F1510FF-F2EB-794F-B07A-7DA6A1C4075B}"/>
          </ac:spMkLst>
        </pc:spChg>
        <pc:spChg chg="mod">
          <ac:chgData name="James Trimble (PGR)" userId="5ce39da7-de03-4a15-bd72-9f3d6ef98926" providerId="ADAL" clId="{47AD5701-601C-DE42-8ADE-F5F306427EA5}" dt="2020-12-15T12:48:29.652" v="2238" actId="20577"/>
          <ac:spMkLst>
            <pc:docMk/>
            <pc:sldMk cId="2225734055" sldId="495"/>
            <ac:spMk id="167" creationId="{97E7FA32-E258-E549-98AB-7059FD2630C4}"/>
          </ac:spMkLst>
        </pc:spChg>
        <pc:spChg chg="mod">
          <ac:chgData name="James Trimble (PGR)" userId="5ce39da7-de03-4a15-bd72-9f3d6ef98926" providerId="ADAL" clId="{47AD5701-601C-DE42-8ADE-F5F306427EA5}" dt="2020-12-15T12:48:17.318" v="2235"/>
          <ac:spMkLst>
            <pc:docMk/>
            <pc:sldMk cId="2225734055" sldId="495"/>
            <ac:spMk id="179" creationId="{C7F9F70E-DA47-0943-883F-ED4FFEDCB5CF}"/>
          </ac:spMkLst>
        </pc:spChg>
        <pc:spChg chg="mod">
          <ac:chgData name="James Trimble (PGR)" userId="5ce39da7-de03-4a15-bd72-9f3d6ef98926" providerId="ADAL" clId="{47AD5701-601C-DE42-8ADE-F5F306427EA5}" dt="2020-12-15T12:48:17.318" v="2235"/>
          <ac:spMkLst>
            <pc:docMk/>
            <pc:sldMk cId="2225734055" sldId="495"/>
            <ac:spMk id="181" creationId="{559C3C94-C132-CC46-9C8B-DC11F2CE10DB}"/>
          </ac:spMkLst>
        </pc:spChg>
        <pc:spChg chg="mod">
          <ac:chgData name="James Trimble (PGR)" userId="5ce39da7-de03-4a15-bd72-9f3d6ef98926" providerId="ADAL" clId="{47AD5701-601C-DE42-8ADE-F5F306427EA5}" dt="2020-12-15T12:48:17.318" v="2235"/>
          <ac:spMkLst>
            <pc:docMk/>
            <pc:sldMk cId="2225734055" sldId="495"/>
            <ac:spMk id="182" creationId="{0B4DD40F-B870-A24F-85E5-4819E10C3613}"/>
          </ac:spMkLst>
        </pc:spChg>
        <pc:spChg chg="mod">
          <ac:chgData name="James Trimble (PGR)" userId="5ce39da7-de03-4a15-bd72-9f3d6ef98926" providerId="ADAL" clId="{47AD5701-601C-DE42-8ADE-F5F306427EA5}" dt="2020-12-15T12:48:17.318" v="2235"/>
          <ac:spMkLst>
            <pc:docMk/>
            <pc:sldMk cId="2225734055" sldId="495"/>
            <ac:spMk id="184" creationId="{65439032-EEFF-E745-A01E-66FC2ABCD6D7}"/>
          </ac:spMkLst>
        </pc:spChg>
        <pc:spChg chg="add del mod">
          <ac:chgData name="James Trimble (PGR)" userId="5ce39da7-de03-4a15-bd72-9f3d6ef98926" providerId="ADAL" clId="{47AD5701-601C-DE42-8ADE-F5F306427EA5}" dt="2020-12-15T12:49:45.034" v="2245" actId="478"/>
          <ac:spMkLst>
            <pc:docMk/>
            <pc:sldMk cId="2225734055" sldId="495"/>
            <ac:spMk id="186" creationId="{E35E5B43-C9B3-DF48-8EBF-48CAAB5EBB1C}"/>
          </ac:spMkLst>
        </pc:spChg>
        <pc:spChg chg="add mod">
          <ac:chgData name="James Trimble (PGR)" userId="5ce39da7-de03-4a15-bd72-9f3d6ef98926" providerId="ADAL" clId="{47AD5701-601C-DE42-8ADE-F5F306427EA5}" dt="2020-12-15T12:52:13.460" v="2319" actId="1036"/>
          <ac:spMkLst>
            <pc:docMk/>
            <pc:sldMk cId="2225734055" sldId="495"/>
            <ac:spMk id="187" creationId="{2106BE2B-1F9D-5D48-BB57-DD8C8A3CD9FD}"/>
          </ac:spMkLst>
        </pc:spChg>
        <pc:spChg chg="add del mod">
          <ac:chgData name="James Trimble (PGR)" userId="5ce39da7-de03-4a15-bd72-9f3d6ef98926" providerId="ADAL" clId="{47AD5701-601C-DE42-8ADE-F5F306427EA5}" dt="2020-12-15T12:52:59.412" v="2338" actId="478"/>
          <ac:spMkLst>
            <pc:docMk/>
            <pc:sldMk cId="2225734055" sldId="495"/>
            <ac:spMk id="188" creationId="{59F11B37-243C-4746-833D-E75688643A4B}"/>
          </ac:spMkLst>
        </pc:spChg>
        <pc:spChg chg="add mod">
          <ac:chgData name="James Trimble (PGR)" userId="5ce39da7-de03-4a15-bd72-9f3d6ef98926" providerId="ADAL" clId="{47AD5701-601C-DE42-8ADE-F5F306427EA5}" dt="2020-12-15T12:53:16.434" v="2353" actId="1076"/>
          <ac:spMkLst>
            <pc:docMk/>
            <pc:sldMk cId="2225734055" sldId="495"/>
            <ac:spMk id="189" creationId="{1824AA82-1D6F-7A4C-A362-27C5F9F31D2A}"/>
          </ac:spMkLst>
        </pc:spChg>
        <pc:spChg chg="mod">
          <ac:chgData name="James Trimble (PGR)" userId="5ce39da7-de03-4a15-bd72-9f3d6ef98926" providerId="ADAL" clId="{47AD5701-601C-DE42-8ADE-F5F306427EA5}" dt="2020-12-15T12:44:11.617" v="2208" actId="1076"/>
          <ac:spMkLst>
            <pc:docMk/>
            <pc:sldMk cId="2225734055" sldId="495"/>
            <ac:spMk id="266" creationId="{C4929327-A315-DC43-9AE8-46DE79F5E826}"/>
          </ac:spMkLst>
        </pc:spChg>
        <pc:grpChg chg="add">
          <ac:chgData name="James Trimble (PGR)" userId="5ce39da7-de03-4a15-bd72-9f3d6ef98926" providerId="ADAL" clId="{47AD5701-601C-DE42-8ADE-F5F306427EA5}" dt="2020-12-15T13:24:03.043" v="2574" actId="164"/>
          <ac:grpSpMkLst>
            <pc:docMk/>
            <pc:sldMk cId="2225734055" sldId="495"/>
            <ac:grpSpMk id="9" creationId="{E617255E-B24F-224B-B47D-DE5FD7E3082E}"/>
          </ac:grpSpMkLst>
        </pc:grpChg>
        <pc:grpChg chg="add">
          <ac:chgData name="James Trimble (PGR)" userId="5ce39da7-de03-4a15-bd72-9f3d6ef98926" providerId="ADAL" clId="{47AD5701-601C-DE42-8ADE-F5F306427EA5}" dt="2020-12-15T13:24:06.920" v="2575" actId="164"/>
          <ac:grpSpMkLst>
            <pc:docMk/>
            <pc:sldMk cId="2225734055" sldId="495"/>
            <ac:grpSpMk id="10" creationId="{C5694C32-3DA2-2248-ABE1-88E29DFD9DFB}"/>
          </ac:grpSpMkLst>
        </pc:grpChg>
        <pc:grpChg chg="mod">
          <ac:chgData name="James Trimble (PGR)" userId="5ce39da7-de03-4a15-bd72-9f3d6ef98926" providerId="ADAL" clId="{47AD5701-601C-DE42-8ADE-F5F306427EA5}" dt="2020-12-15T12:44:11.617" v="2208" actId="1076"/>
          <ac:grpSpMkLst>
            <pc:docMk/>
            <pc:sldMk cId="2225734055" sldId="495"/>
            <ac:grpSpMk id="12" creationId="{88EFDBCC-AC9C-074B-8097-E8BE157B9B88}"/>
          </ac:grpSpMkLst>
        </pc:grpChg>
        <pc:grpChg chg="mod">
          <ac:chgData name="James Trimble (PGR)" userId="5ce39da7-de03-4a15-bd72-9f3d6ef98926" providerId="ADAL" clId="{47AD5701-601C-DE42-8ADE-F5F306427EA5}" dt="2020-12-15T12:44:11.617" v="2208" actId="1076"/>
          <ac:grpSpMkLst>
            <pc:docMk/>
            <pc:sldMk cId="2225734055" sldId="495"/>
            <ac:grpSpMk id="13" creationId="{0A032697-DFAC-2644-84BD-CB4328B39C59}"/>
          </ac:grpSpMkLst>
        </pc:grpChg>
        <pc:grpChg chg="mod">
          <ac:chgData name="James Trimble (PGR)" userId="5ce39da7-de03-4a15-bd72-9f3d6ef98926" providerId="ADAL" clId="{47AD5701-601C-DE42-8ADE-F5F306427EA5}" dt="2020-12-15T12:44:11.617" v="2208" actId="1076"/>
          <ac:grpSpMkLst>
            <pc:docMk/>
            <pc:sldMk cId="2225734055" sldId="495"/>
            <ac:grpSpMk id="14" creationId="{F514CF71-F5D0-D34C-9F13-F134468D1743}"/>
          </ac:grpSpMkLst>
        </pc:grpChg>
        <pc:grpChg chg="mod">
          <ac:chgData name="James Trimble (PGR)" userId="5ce39da7-de03-4a15-bd72-9f3d6ef98926" providerId="ADAL" clId="{47AD5701-601C-DE42-8ADE-F5F306427EA5}" dt="2020-12-15T12:44:11.617" v="2208" actId="1076"/>
          <ac:grpSpMkLst>
            <pc:docMk/>
            <pc:sldMk cId="2225734055" sldId="495"/>
            <ac:grpSpMk id="15" creationId="{284167C1-3EE8-D14B-BAC5-7E878448F0A0}"/>
          </ac:grpSpMkLst>
        </pc:grpChg>
        <pc:grpChg chg="mod">
          <ac:chgData name="James Trimble (PGR)" userId="5ce39da7-de03-4a15-bd72-9f3d6ef98926" providerId="ADAL" clId="{47AD5701-601C-DE42-8ADE-F5F306427EA5}" dt="2020-12-15T12:44:11.617" v="2208" actId="1076"/>
          <ac:grpSpMkLst>
            <pc:docMk/>
            <pc:sldMk cId="2225734055" sldId="495"/>
            <ac:grpSpMk id="16" creationId="{07964D7D-B886-6B45-92B7-6644309E95DC}"/>
          </ac:grpSpMkLst>
        </pc:grpChg>
        <pc:grpChg chg="add mod">
          <ac:chgData name="James Trimble (PGR)" userId="5ce39da7-de03-4a15-bd72-9f3d6ef98926" providerId="ADAL" clId="{47AD5701-601C-DE42-8ADE-F5F306427EA5}" dt="2020-12-15T12:49:54.216" v="2247" actId="1076"/>
          <ac:grpSpMkLst>
            <pc:docMk/>
            <pc:sldMk cId="2225734055" sldId="495"/>
            <ac:grpSpMk id="137" creationId="{8FAEF540-1E4A-5145-AAC5-9540AC983499}"/>
          </ac:grpSpMkLst>
        </pc:grpChg>
        <pc:grpChg chg="add mod">
          <ac:chgData name="James Trimble (PGR)" userId="5ce39da7-de03-4a15-bd72-9f3d6ef98926" providerId="ADAL" clId="{47AD5701-601C-DE42-8ADE-F5F306427EA5}" dt="2020-12-15T12:49:59.957" v="2248" actId="1076"/>
          <ac:grpSpMkLst>
            <pc:docMk/>
            <pc:sldMk cId="2225734055" sldId="495"/>
            <ac:grpSpMk id="164" creationId="{7F47FFB6-65B4-4348-B649-49EE78455AA5}"/>
          </ac:grpSpMkLst>
        </pc:grpChg>
        <pc:picChg chg="add del mod">
          <ac:chgData name="James Trimble (PGR)" userId="5ce39da7-de03-4a15-bd72-9f3d6ef98926" providerId="ADAL" clId="{47AD5701-601C-DE42-8ADE-F5F306427EA5}" dt="2020-12-16T21:02:52.975" v="4216"/>
          <ac:picMkLst>
            <pc:docMk/>
            <pc:sldMk cId="2225734055" sldId="495"/>
            <ac:picMk id="6" creationId="{3D0886EC-7C05-5048-85DB-E4E978873961}"/>
          </ac:picMkLst>
        </pc:picChg>
        <pc:picChg chg="add mod">
          <ac:chgData name="James Trimble (PGR)" userId="5ce39da7-de03-4a15-bd72-9f3d6ef98926" providerId="ADAL" clId="{47AD5701-601C-DE42-8ADE-F5F306427EA5}" dt="2020-12-16T21:39:52.251" v="4235"/>
          <ac:picMkLst>
            <pc:docMk/>
            <pc:sldMk cId="2225734055" sldId="495"/>
            <ac:picMk id="11" creationId="{9EDB35BF-8478-7F4C-B20D-ACCF4E3F655E}"/>
          </ac:picMkLst>
        </pc:picChg>
        <pc:cxnChg chg="mod">
          <ac:chgData name="James Trimble (PGR)" userId="5ce39da7-de03-4a15-bd72-9f3d6ef98926" providerId="ADAL" clId="{47AD5701-601C-DE42-8ADE-F5F306427EA5}" dt="2020-12-15T12:44:11.617" v="2208" actId="1076"/>
          <ac:cxnSpMkLst>
            <pc:docMk/>
            <pc:sldMk cId="2225734055" sldId="495"/>
            <ac:cxnSpMk id="18" creationId="{0BEF2CD0-7B84-2A4E-A071-427494954A2A}"/>
          </ac:cxnSpMkLst>
        </pc:cxnChg>
        <pc:cxnChg chg="del">
          <ac:chgData name="James Trimble (PGR)" userId="5ce39da7-de03-4a15-bd72-9f3d6ef98926" providerId="ADAL" clId="{47AD5701-601C-DE42-8ADE-F5F306427EA5}" dt="2020-12-15T12:43:57.632" v="2207" actId="478"/>
          <ac:cxnSpMkLst>
            <pc:docMk/>
            <pc:sldMk cId="2225734055" sldId="495"/>
            <ac:cxnSpMk id="35" creationId="{8BC5E667-72C1-C140-B27F-98D731B9DF9D}"/>
          </ac:cxnSpMkLst>
        </pc:cxnChg>
        <pc:cxnChg chg="del">
          <ac:chgData name="James Trimble (PGR)" userId="5ce39da7-de03-4a15-bd72-9f3d6ef98926" providerId="ADAL" clId="{47AD5701-601C-DE42-8ADE-F5F306427EA5}" dt="2020-12-15T12:43:57.632" v="2207" actId="478"/>
          <ac:cxnSpMkLst>
            <pc:docMk/>
            <pc:sldMk cId="2225734055" sldId="495"/>
            <ac:cxnSpMk id="36" creationId="{18674CAF-EBC9-FC40-B563-1148CEF20922}"/>
          </ac:cxnSpMkLst>
        </pc:cxnChg>
        <pc:cxnChg chg="del">
          <ac:chgData name="James Trimble (PGR)" userId="5ce39da7-de03-4a15-bd72-9f3d6ef98926" providerId="ADAL" clId="{47AD5701-601C-DE42-8ADE-F5F306427EA5}" dt="2020-12-15T12:43:57.632" v="2207" actId="478"/>
          <ac:cxnSpMkLst>
            <pc:docMk/>
            <pc:sldMk cId="2225734055" sldId="495"/>
            <ac:cxnSpMk id="37" creationId="{15F4D736-856A-374D-8F16-A625EB1ABCA4}"/>
          </ac:cxnSpMkLst>
        </pc:cxnChg>
        <pc:cxnChg chg="del">
          <ac:chgData name="James Trimble (PGR)" userId="5ce39da7-de03-4a15-bd72-9f3d6ef98926" providerId="ADAL" clId="{47AD5701-601C-DE42-8ADE-F5F306427EA5}" dt="2020-12-15T12:43:57.632" v="2207" actId="478"/>
          <ac:cxnSpMkLst>
            <pc:docMk/>
            <pc:sldMk cId="2225734055" sldId="495"/>
            <ac:cxnSpMk id="39" creationId="{20BF9B3D-E92D-1F42-A673-F798F8012883}"/>
          </ac:cxnSpMkLst>
        </pc:cxnChg>
        <pc:cxnChg chg="del">
          <ac:chgData name="James Trimble (PGR)" userId="5ce39da7-de03-4a15-bd72-9f3d6ef98926" providerId="ADAL" clId="{47AD5701-601C-DE42-8ADE-F5F306427EA5}" dt="2020-12-15T12:43:57.632" v="2207" actId="478"/>
          <ac:cxnSpMkLst>
            <pc:docMk/>
            <pc:sldMk cId="2225734055" sldId="495"/>
            <ac:cxnSpMk id="40" creationId="{9E371356-D922-DC43-9954-4DB162CC1F55}"/>
          </ac:cxnSpMkLst>
        </pc:cxnChg>
        <pc:cxnChg chg="del">
          <ac:chgData name="James Trimble (PGR)" userId="5ce39da7-de03-4a15-bd72-9f3d6ef98926" providerId="ADAL" clId="{47AD5701-601C-DE42-8ADE-F5F306427EA5}" dt="2020-12-15T12:43:57.632" v="2207" actId="478"/>
          <ac:cxnSpMkLst>
            <pc:docMk/>
            <pc:sldMk cId="2225734055" sldId="495"/>
            <ac:cxnSpMk id="41" creationId="{5EC618EB-B822-3F45-A8C1-3A1F2CD8C05A}"/>
          </ac:cxnSpMkLst>
        </pc:cxnChg>
        <pc:cxnChg chg="del">
          <ac:chgData name="James Trimble (PGR)" userId="5ce39da7-de03-4a15-bd72-9f3d6ef98926" providerId="ADAL" clId="{47AD5701-601C-DE42-8ADE-F5F306427EA5}" dt="2020-12-15T12:43:57.632" v="2207" actId="478"/>
          <ac:cxnSpMkLst>
            <pc:docMk/>
            <pc:sldMk cId="2225734055" sldId="495"/>
            <ac:cxnSpMk id="42" creationId="{AE9FF0BD-4F60-834D-BBED-8144FC164CB7}"/>
          </ac:cxnSpMkLst>
        </pc:cxnChg>
        <pc:cxnChg chg="del">
          <ac:chgData name="James Trimble (PGR)" userId="5ce39da7-de03-4a15-bd72-9f3d6ef98926" providerId="ADAL" clId="{47AD5701-601C-DE42-8ADE-F5F306427EA5}" dt="2020-12-15T12:43:57.632" v="2207" actId="478"/>
          <ac:cxnSpMkLst>
            <pc:docMk/>
            <pc:sldMk cId="2225734055" sldId="495"/>
            <ac:cxnSpMk id="43" creationId="{C8B7E6F0-463D-FE45-B76A-89DAE50FCD10}"/>
          </ac:cxnSpMkLst>
        </pc:cxnChg>
        <pc:cxnChg chg="del">
          <ac:chgData name="James Trimble (PGR)" userId="5ce39da7-de03-4a15-bd72-9f3d6ef98926" providerId="ADAL" clId="{47AD5701-601C-DE42-8ADE-F5F306427EA5}" dt="2020-12-15T12:43:57.632" v="2207" actId="478"/>
          <ac:cxnSpMkLst>
            <pc:docMk/>
            <pc:sldMk cId="2225734055" sldId="495"/>
            <ac:cxnSpMk id="44" creationId="{AEE8318A-8893-D242-8FB4-289735734910}"/>
          </ac:cxnSpMkLst>
        </pc:cxnChg>
        <pc:cxnChg chg="del">
          <ac:chgData name="James Trimble (PGR)" userId="5ce39da7-de03-4a15-bd72-9f3d6ef98926" providerId="ADAL" clId="{47AD5701-601C-DE42-8ADE-F5F306427EA5}" dt="2020-12-15T12:43:57.632" v="2207" actId="478"/>
          <ac:cxnSpMkLst>
            <pc:docMk/>
            <pc:sldMk cId="2225734055" sldId="495"/>
            <ac:cxnSpMk id="45" creationId="{B85A5152-72B9-6E48-91C7-2BF6538779EE}"/>
          </ac:cxnSpMkLst>
        </pc:cxnChg>
        <pc:cxnChg chg="del">
          <ac:chgData name="James Trimble (PGR)" userId="5ce39da7-de03-4a15-bd72-9f3d6ef98926" providerId="ADAL" clId="{47AD5701-601C-DE42-8ADE-F5F306427EA5}" dt="2020-12-15T12:43:57.632" v="2207" actId="478"/>
          <ac:cxnSpMkLst>
            <pc:docMk/>
            <pc:sldMk cId="2225734055" sldId="495"/>
            <ac:cxnSpMk id="46" creationId="{8F1010A3-ADBE-0049-A0E7-89777D3EA7C3}"/>
          </ac:cxnSpMkLst>
        </pc:cxnChg>
        <pc:cxnChg chg="del">
          <ac:chgData name="James Trimble (PGR)" userId="5ce39da7-de03-4a15-bd72-9f3d6ef98926" providerId="ADAL" clId="{47AD5701-601C-DE42-8ADE-F5F306427EA5}" dt="2020-12-15T12:43:57.632" v="2207" actId="478"/>
          <ac:cxnSpMkLst>
            <pc:docMk/>
            <pc:sldMk cId="2225734055" sldId="495"/>
            <ac:cxnSpMk id="52" creationId="{4DD51D43-0CB5-1E4E-AA7A-1F77E8B7921A}"/>
          </ac:cxnSpMkLst>
        </pc:cxnChg>
        <pc:cxnChg chg="mod">
          <ac:chgData name="James Trimble (PGR)" userId="5ce39da7-de03-4a15-bd72-9f3d6ef98926" providerId="ADAL" clId="{47AD5701-601C-DE42-8ADE-F5F306427EA5}" dt="2020-12-15T12:45:59.510" v="2220"/>
          <ac:cxnSpMkLst>
            <pc:docMk/>
            <pc:sldMk cId="2225734055" sldId="495"/>
            <ac:cxnSpMk id="138" creationId="{7538CD6D-D9D3-6A4B-9A59-3246C39F495B}"/>
          </ac:cxnSpMkLst>
        </pc:cxnChg>
        <pc:cxnChg chg="mod">
          <ac:chgData name="James Trimble (PGR)" userId="5ce39da7-de03-4a15-bd72-9f3d6ef98926" providerId="ADAL" clId="{47AD5701-601C-DE42-8ADE-F5F306427EA5}" dt="2020-12-15T12:45:59.510" v="2220"/>
          <ac:cxnSpMkLst>
            <pc:docMk/>
            <pc:sldMk cId="2225734055" sldId="495"/>
            <ac:cxnSpMk id="139" creationId="{45FBE60D-8103-9149-9B34-9C0B619E4DA0}"/>
          </ac:cxnSpMkLst>
        </pc:cxnChg>
        <pc:cxnChg chg="mod">
          <ac:chgData name="James Trimble (PGR)" userId="5ce39da7-de03-4a15-bd72-9f3d6ef98926" providerId="ADAL" clId="{47AD5701-601C-DE42-8ADE-F5F306427EA5}" dt="2020-12-15T12:45:59.510" v="2220"/>
          <ac:cxnSpMkLst>
            <pc:docMk/>
            <pc:sldMk cId="2225734055" sldId="495"/>
            <ac:cxnSpMk id="157" creationId="{C572DFC9-8C19-7647-A03C-19A1981D5547}"/>
          </ac:cxnSpMkLst>
        </pc:cxnChg>
        <pc:cxnChg chg="mod">
          <ac:chgData name="James Trimble (PGR)" userId="5ce39da7-de03-4a15-bd72-9f3d6ef98926" providerId="ADAL" clId="{47AD5701-601C-DE42-8ADE-F5F306427EA5}" dt="2020-12-15T12:45:59.510" v="2220"/>
          <ac:cxnSpMkLst>
            <pc:docMk/>
            <pc:sldMk cId="2225734055" sldId="495"/>
            <ac:cxnSpMk id="159" creationId="{DF3D4CC8-C5AC-C845-9B72-D25480A57575}"/>
          </ac:cxnSpMkLst>
        </pc:cxnChg>
        <pc:cxnChg chg="mod">
          <ac:chgData name="James Trimble (PGR)" userId="5ce39da7-de03-4a15-bd72-9f3d6ef98926" providerId="ADAL" clId="{47AD5701-601C-DE42-8ADE-F5F306427EA5}" dt="2020-12-15T12:48:17.318" v="2235"/>
          <ac:cxnSpMkLst>
            <pc:docMk/>
            <pc:sldMk cId="2225734055" sldId="495"/>
            <ac:cxnSpMk id="165" creationId="{21C625DA-8944-EF48-8786-ABD1A2942A41}"/>
          </ac:cxnSpMkLst>
        </pc:cxnChg>
        <pc:cxnChg chg="mod">
          <ac:chgData name="James Trimble (PGR)" userId="5ce39da7-de03-4a15-bd72-9f3d6ef98926" providerId="ADAL" clId="{47AD5701-601C-DE42-8ADE-F5F306427EA5}" dt="2020-12-15T12:48:17.318" v="2235"/>
          <ac:cxnSpMkLst>
            <pc:docMk/>
            <pc:sldMk cId="2225734055" sldId="495"/>
            <ac:cxnSpMk id="166" creationId="{32D5F9AE-5F5A-4740-BC9C-1C140A5A73D4}"/>
          </ac:cxnSpMkLst>
        </pc:cxnChg>
        <pc:cxnChg chg="mod">
          <ac:chgData name="James Trimble (PGR)" userId="5ce39da7-de03-4a15-bd72-9f3d6ef98926" providerId="ADAL" clId="{47AD5701-601C-DE42-8ADE-F5F306427EA5}" dt="2020-12-15T12:48:17.318" v="2235"/>
          <ac:cxnSpMkLst>
            <pc:docMk/>
            <pc:sldMk cId="2225734055" sldId="495"/>
            <ac:cxnSpMk id="183" creationId="{36080724-21BF-D541-874A-0D256CFEFEBF}"/>
          </ac:cxnSpMkLst>
        </pc:cxnChg>
        <pc:cxnChg chg="mod">
          <ac:chgData name="James Trimble (PGR)" userId="5ce39da7-de03-4a15-bd72-9f3d6ef98926" providerId="ADAL" clId="{47AD5701-601C-DE42-8ADE-F5F306427EA5}" dt="2020-12-15T12:48:17.318" v="2235"/>
          <ac:cxnSpMkLst>
            <pc:docMk/>
            <pc:sldMk cId="2225734055" sldId="495"/>
            <ac:cxnSpMk id="185" creationId="{083E114C-21C0-F348-A850-2D770BD743ED}"/>
          </ac:cxnSpMkLst>
        </pc:cxnChg>
      </pc:sldChg>
      <pc:sldChg chg="addSp delSp modSp add mod ord modTransition modAnim">
        <pc:chgData name="James Trimble (PGR)" userId="5ce39da7-de03-4a15-bd72-9f3d6ef98926" providerId="ADAL" clId="{47AD5701-601C-DE42-8ADE-F5F306427EA5}" dt="2020-12-16T21:39:52.251" v="4235"/>
        <pc:sldMkLst>
          <pc:docMk/>
          <pc:sldMk cId="1852042268" sldId="496"/>
        </pc:sldMkLst>
        <pc:spChg chg="add mod">
          <ac:chgData name="James Trimble (PGR)" userId="5ce39da7-de03-4a15-bd72-9f3d6ef98926" providerId="ADAL" clId="{47AD5701-601C-DE42-8ADE-F5F306427EA5}" dt="2020-12-16T09:32:59.461" v="4131" actId="20577"/>
          <ac:spMkLst>
            <pc:docMk/>
            <pc:sldMk cId="1852042268" sldId="496"/>
            <ac:spMk id="50" creationId="{BFC81E4D-E7E9-BE44-9128-EAAF0A9B787B}"/>
          </ac:spMkLst>
        </pc:spChg>
        <pc:spChg chg="add mod">
          <ac:chgData name="James Trimble (PGR)" userId="5ce39da7-de03-4a15-bd72-9f3d6ef98926" providerId="ADAL" clId="{47AD5701-601C-DE42-8ADE-F5F306427EA5}" dt="2020-12-16T09:32:58.895" v="4130" actId="20577"/>
          <ac:spMkLst>
            <pc:docMk/>
            <pc:sldMk cId="1852042268" sldId="496"/>
            <ac:spMk id="51" creationId="{73A47C99-549A-1447-9D72-98E802D628A3}"/>
          </ac:spMkLst>
        </pc:spChg>
        <pc:spChg chg="add mod">
          <ac:chgData name="James Trimble (PGR)" userId="5ce39da7-de03-4a15-bd72-9f3d6ef98926" providerId="ADAL" clId="{47AD5701-601C-DE42-8ADE-F5F306427EA5}" dt="2020-12-16T09:32:58.233" v="4129" actId="20577"/>
          <ac:spMkLst>
            <pc:docMk/>
            <pc:sldMk cId="1852042268" sldId="496"/>
            <ac:spMk id="59" creationId="{014401D6-5E59-064B-84F2-ACFDF5FAD531}"/>
          </ac:spMkLst>
        </pc:spChg>
        <pc:spChg chg="add mod">
          <ac:chgData name="James Trimble (PGR)" userId="5ce39da7-de03-4a15-bd72-9f3d6ef98926" providerId="ADAL" clId="{47AD5701-601C-DE42-8ADE-F5F306427EA5}" dt="2020-12-16T09:32:57.288" v="4128" actId="20577"/>
          <ac:spMkLst>
            <pc:docMk/>
            <pc:sldMk cId="1852042268" sldId="496"/>
            <ac:spMk id="60" creationId="{149EDC50-BB05-5E46-B6B4-0DA516A839A1}"/>
          </ac:spMkLst>
        </pc:spChg>
        <pc:picChg chg="add del mod">
          <ac:chgData name="James Trimble (PGR)" userId="5ce39da7-de03-4a15-bd72-9f3d6ef98926" providerId="ADAL" clId="{47AD5701-601C-DE42-8ADE-F5F306427EA5}" dt="2020-12-16T21:02:52.975" v="4216"/>
          <ac:picMkLst>
            <pc:docMk/>
            <pc:sldMk cId="1852042268" sldId="496"/>
            <ac:picMk id="3" creationId="{2BAEC66C-74E5-9340-9912-D431C5774620}"/>
          </ac:picMkLst>
        </pc:picChg>
        <pc:picChg chg="add mod">
          <ac:chgData name="James Trimble (PGR)" userId="5ce39da7-de03-4a15-bd72-9f3d6ef98926" providerId="ADAL" clId="{47AD5701-601C-DE42-8ADE-F5F306427EA5}" dt="2020-12-16T21:39:52.251" v="4235"/>
          <ac:picMkLst>
            <pc:docMk/>
            <pc:sldMk cId="1852042268" sldId="496"/>
            <ac:picMk id="7" creationId="{8AA056C9-FA01-8440-8AE4-09A7A51C85EA}"/>
          </ac:picMkLst>
        </pc:picChg>
      </pc:sldChg>
    </pc:docChg>
  </pc:docChgLst>
  <pc:docChgLst>
    <pc:chgData name="James Trimble (PGR)" userId="5ce39da7-de03-4a15-bd72-9f3d6ef98926" providerId="ADAL" clId="{D21F5571-D5B8-314B-89AD-4EA8EC9FA144}"/>
    <pc:docChg chg="undo custSel addSld delSld modSld sldOrd">
      <pc:chgData name="James Trimble (PGR)" userId="5ce39da7-de03-4a15-bd72-9f3d6ef98926" providerId="ADAL" clId="{D21F5571-D5B8-314B-89AD-4EA8EC9FA144}" dt="2020-12-08T14:40:23.559" v="1923" actId="20577"/>
      <pc:docMkLst>
        <pc:docMk/>
      </pc:docMkLst>
      <pc:sldChg chg="modSp mod">
        <pc:chgData name="James Trimble (PGR)" userId="5ce39da7-de03-4a15-bd72-9f3d6ef98926" providerId="ADAL" clId="{D21F5571-D5B8-314B-89AD-4EA8EC9FA144}" dt="2020-12-08T14:40:23.559" v="1923" actId="20577"/>
        <pc:sldMkLst>
          <pc:docMk/>
          <pc:sldMk cId="587772221" sldId="270"/>
        </pc:sldMkLst>
        <pc:spChg chg="mod">
          <ac:chgData name="James Trimble (PGR)" userId="5ce39da7-de03-4a15-bd72-9f3d6ef98926" providerId="ADAL" clId="{D21F5571-D5B8-314B-89AD-4EA8EC9FA144}" dt="2020-12-08T14:40:23.559" v="1923" actId="20577"/>
          <ac:spMkLst>
            <pc:docMk/>
            <pc:sldMk cId="587772221" sldId="270"/>
            <ac:spMk id="7" creationId="{B5A592FA-C535-124E-A8E7-844425B8DB50}"/>
          </ac:spMkLst>
        </pc:spChg>
      </pc:sldChg>
      <pc:sldChg chg="delSp modSp mod delAnim">
        <pc:chgData name="James Trimble (PGR)" userId="5ce39da7-de03-4a15-bd72-9f3d6ef98926" providerId="ADAL" clId="{D21F5571-D5B8-314B-89AD-4EA8EC9FA144}" dt="2020-12-08T14:39:06.723" v="1893" actId="20577"/>
        <pc:sldMkLst>
          <pc:docMk/>
          <pc:sldMk cId="578893887" sldId="457"/>
        </pc:sldMkLst>
        <pc:spChg chg="mod">
          <ac:chgData name="James Trimble (PGR)" userId="5ce39da7-de03-4a15-bd72-9f3d6ef98926" providerId="ADAL" clId="{D21F5571-D5B8-314B-89AD-4EA8EC9FA144}" dt="2020-12-08T13:41:00.789" v="659" actId="20577"/>
          <ac:spMkLst>
            <pc:docMk/>
            <pc:sldMk cId="578893887" sldId="457"/>
            <ac:spMk id="5" creationId="{00000000-0000-0000-0000-000000000000}"/>
          </ac:spMkLst>
        </pc:spChg>
        <pc:spChg chg="del">
          <ac:chgData name="James Trimble (PGR)" userId="5ce39da7-de03-4a15-bd72-9f3d6ef98926" providerId="ADAL" clId="{D21F5571-D5B8-314B-89AD-4EA8EC9FA144}" dt="2020-12-08T13:41:04.104" v="660" actId="478"/>
          <ac:spMkLst>
            <pc:docMk/>
            <pc:sldMk cId="578893887" sldId="457"/>
            <ac:spMk id="21" creationId="{B27EBA1A-E79B-F648-A7FE-B55C74F5F597}"/>
          </ac:spMkLst>
        </pc:spChg>
        <pc:spChg chg="mod">
          <ac:chgData name="James Trimble (PGR)" userId="5ce39da7-de03-4a15-bd72-9f3d6ef98926" providerId="ADAL" clId="{D21F5571-D5B8-314B-89AD-4EA8EC9FA144}" dt="2020-12-08T14:39:06.723" v="1893" actId="20577"/>
          <ac:spMkLst>
            <pc:docMk/>
            <pc:sldMk cId="578893887" sldId="457"/>
            <ac:spMk id="54" creationId="{D210C7BA-BD9C-3B44-B9DF-7B3E66CA15C5}"/>
          </ac:spMkLst>
        </pc:spChg>
      </pc:sldChg>
      <pc:sldChg chg="del">
        <pc:chgData name="James Trimble (PGR)" userId="5ce39da7-de03-4a15-bd72-9f3d6ef98926" providerId="ADAL" clId="{D21F5571-D5B8-314B-89AD-4EA8EC9FA144}" dt="2020-12-08T11:39:53.680" v="0" actId="2696"/>
        <pc:sldMkLst>
          <pc:docMk/>
          <pc:sldMk cId="570713771" sldId="471"/>
        </pc:sldMkLst>
      </pc:sldChg>
      <pc:sldChg chg="addSp delSp modSp add mod delAnim modAnim">
        <pc:chgData name="James Trimble (PGR)" userId="5ce39da7-de03-4a15-bd72-9f3d6ef98926" providerId="ADAL" clId="{D21F5571-D5B8-314B-89AD-4EA8EC9FA144}" dt="2020-12-08T11:52:44.435" v="638" actId="20577"/>
        <pc:sldMkLst>
          <pc:docMk/>
          <pc:sldMk cId="3213555964" sldId="473"/>
        </pc:sldMkLst>
        <pc:spChg chg="add del mod">
          <ac:chgData name="James Trimble (PGR)" userId="5ce39da7-de03-4a15-bd72-9f3d6ef98926" providerId="ADAL" clId="{D21F5571-D5B8-314B-89AD-4EA8EC9FA144}" dt="2020-12-08T11:49:14.620" v="409" actId="478"/>
          <ac:spMkLst>
            <pc:docMk/>
            <pc:sldMk cId="3213555964" sldId="473"/>
            <ac:spMk id="3" creationId="{74ECC051-441B-B945-8DED-E12EDC490E11}"/>
          </ac:spMkLst>
        </pc:spChg>
        <pc:spChg chg="mod">
          <ac:chgData name="James Trimble (PGR)" userId="5ce39da7-de03-4a15-bd72-9f3d6ef98926" providerId="ADAL" clId="{D21F5571-D5B8-314B-89AD-4EA8EC9FA144}" dt="2020-12-08T11:52:07.053" v="591" actId="20577"/>
          <ac:spMkLst>
            <pc:docMk/>
            <pc:sldMk cId="3213555964" sldId="473"/>
            <ac:spMk id="5" creationId="{00000000-0000-0000-0000-000000000000}"/>
          </ac:spMkLst>
        </pc:spChg>
        <pc:spChg chg="del mod">
          <ac:chgData name="James Trimble (PGR)" userId="5ce39da7-de03-4a15-bd72-9f3d6ef98926" providerId="ADAL" clId="{D21F5571-D5B8-314B-89AD-4EA8EC9FA144}" dt="2020-12-08T11:49:51.925" v="444" actId="478"/>
          <ac:spMkLst>
            <pc:docMk/>
            <pc:sldMk cId="3213555964" sldId="473"/>
            <ac:spMk id="7" creationId="{F4B9006F-75A6-9442-A8C0-69959E111064}"/>
          </ac:spMkLst>
        </pc:spChg>
        <pc:spChg chg="add mod">
          <ac:chgData name="James Trimble (PGR)" userId="5ce39da7-de03-4a15-bd72-9f3d6ef98926" providerId="ADAL" clId="{D21F5571-D5B8-314B-89AD-4EA8EC9FA144}" dt="2020-12-08T11:52:44.435" v="638" actId="20577"/>
          <ac:spMkLst>
            <pc:docMk/>
            <pc:sldMk cId="3213555964" sldId="473"/>
            <ac:spMk id="8" creationId="{6C7C55E2-0B4F-1746-897D-BB9D856C9941}"/>
          </ac:spMkLst>
        </pc:spChg>
        <pc:spChg chg="add del mod">
          <ac:chgData name="James Trimble (PGR)" userId="5ce39da7-de03-4a15-bd72-9f3d6ef98926" providerId="ADAL" clId="{D21F5571-D5B8-314B-89AD-4EA8EC9FA144}" dt="2020-12-08T11:49:55.054" v="445" actId="478"/>
          <ac:spMkLst>
            <pc:docMk/>
            <pc:sldMk cId="3213555964" sldId="473"/>
            <ac:spMk id="9" creationId="{BFEA6707-AAF8-5741-A7CF-049B52930713}"/>
          </ac:spMkLst>
        </pc:spChg>
        <pc:spChg chg="add del mod">
          <ac:chgData name="James Trimble (PGR)" userId="5ce39da7-de03-4a15-bd72-9f3d6ef98926" providerId="ADAL" clId="{D21F5571-D5B8-314B-89AD-4EA8EC9FA144}" dt="2020-12-08T11:49:16.064" v="410" actId="478"/>
          <ac:spMkLst>
            <pc:docMk/>
            <pc:sldMk cId="3213555964" sldId="473"/>
            <ac:spMk id="10" creationId="{99B1DCC1-BED6-1A41-B52D-BE6DA015B88F}"/>
          </ac:spMkLst>
        </pc:spChg>
        <pc:spChg chg="add del mod">
          <ac:chgData name="James Trimble (PGR)" userId="5ce39da7-de03-4a15-bd72-9f3d6ef98926" providerId="ADAL" clId="{D21F5571-D5B8-314B-89AD-4EA8EC9FA144}" dt="2020-12-08T11:49:11.200" v="407" actId="478"/>
          <ac:spMkLst>
            <pc:docMk/>
            <pc:sldMk cId="3213555964" sldId="473"/>
            <ac:spMk id="11" creationId="{7CECCDC2-8CC3-C34F-856E-514846B4064A}"/>
          </ac:spMkLst>
        </pc:spChg>
        <pc:spChg chg="add del mod">
          <ac:chgData name="James Trimble (PGR)" userId="5ce39da7-de03-4a15-bd72-9f3d6ef98926" providerId="ADAL" clId="{D21F5571-D5B8-314B-89AD-4EA8EC9FA144}" dt="2020-12-08T11:49:18.085" v="411" actId="478"/>
          <ac:spMkLst>
            <pc:docMk/>
            <pc:sldMk cId="3213555964" sldId="473"/>
            <ac:spMk id="12" creationId="{C4E73C8A-E334-F94C-B01A-4C3EFFCB7251}"/>
          </ac:spMkLst>
        </pc:spChg>
      </pc:sldChg>
      <pc:sldChg chg="add ord">
        <pc:chgData name="James Trimble (PGR)" userId="5ce39da7-de03-4a15-bd72-9f3d6ef98926" providerId="ADAL" clId="{D21F5571-D5B8-314B-89AD-4EA8EC9FA144}" dt="2020-12-08T14:39:33.146" v="1922"/>
        <pc:sldMkLst>
          <pc:docMk/>
          <pc:sldMk cId="2713595524" sldId="474"/>
        </pc:sldMkLst>
      </pc:sldChg>
      <pc:sldChg chg="modSp add modAnim">
        <pc:chgData name="James Trimble (PGR)" userId="5ce39da7-de03-4a15-bd72-9f3d6ef98926" providerId="ADAL" clId="{D21F5571-D5B8-314B-89AD-4EA8EC9FA144}" dt="2020-12-08T14:39:26.607" v="1921" actId="20577"/>
        <pc:sldMkLst>
          <pc:docMk/>
          <pc:sldMk cId="1084343243" sldId="475"/>
        </pc:sldMkLst>
        <pc:spChg chg="mod">
          <ac:chgData name="James Trimble (PGR)" userId="5ce39da7-de03-4a15-bd72-9f3d6ef98926" providerId="ADAL" clId="{D21F5571-D5B8-314B-89AD-4EA8EC9FA144}" dt="2020-12-08T14:39:26.607" v="1921" actId="20577"/>
          <ac:spMkLst>
            <pc:docMk/>
            <pc:sldMk cId="1084343243" sldId="475"/>
            <ac:spMk id="8" creationId="{6C7C55E2-0B4F-1746-897D-BB9D856C9941}"/>
          </ac:spMkLst>
        </pc:spChg>
      </pc:sldChg>
      <pc:sldChg chg="add">
        <pc:chgData name="James Trimble (PGR)" userId="5ce39da7-de03-4a15-bd72-9f3d6ef98926" providerId="ADAL" clId="{D21F5571-D5B8-314B-89AD-4EA8EC9FA144}" dt="2020-12-08T13:40:48.286" v="640" actId="2890"/>
        <pc:sldMkLst>
          <pc:docMk/>
          <pc:sldMk cId="3653876140" sldId="476"/>
        </pc:sldMkLst>
      </pc:sldChg>
      <pc:sldChg chg="addSp delSp modSp add mod ord delAnim">
        <pc:chgData name="James Trimble (PGR)" userId="5ce39da7-de03-4a15-bd72-9f3d6ef98926" providerId="ADAL" clId="{D21F5571-D5B8-314B-89AD-4EA8EC9FA144}" dt="2020-12-08T14:02:58.943" v="1095" actId="1076"/>
        <pc:sldMkLst>
          <pc:docMk/>
          <pc:sldMk cId="305855598" sldId="477"/>
        </pc:sldMkLst>
        <pc:spChg chg="mod">
          <ac:chgData name="James Trimble (PGR)" userId="5ce39da7-de03-4a15-bd72-9f3d6ef98926" providerId="ADAL" clId="{D21F5571-D5B8-314B-89AD-4EA8EC9FA144}" dt="2020-12-08T13:52:37.972" v="1023" actId="20577"/>
          <ac:spMkLst>
            <pc:docMk/>
            <pc:sldMk cId="305855598" sldId="477"/>
            <ac:spMk id="5" creationId="{00000000-0000-0000-0000-000000000000}"/>
          </ac:spMkLst>
        </pc:spChg>
        <pc:spChg chg="del mod">
          <ac:chgData name="James Trimble (PGR)" userId="5ce39da7-de03-4a15-bd72-9f3d6ef98926" providerId="ADAL" clId="{D21F5571-D5B8-314B-89AD-4EA8EC9FA144}" dt="2020-12-08T13:52:45.240" v="1026" actId="478"/>
          <ac:spMkLst>
            <pc:docMk/>
            <pc:sldMk cId="305855598" sldId="477"/>
            <ac:spMk id="9" creationId="{B718CAD8-D49B-CF47-B3D7-A726646BFDC9}"/>
          </ac:spMkLst>
        </pc:spChg>
        <pc:spChg chg="mod">
          <ac:chgData name="James Trimble (PGR)" userId="5ce39da7-de03-4a15-bd72-9f3d6ef98926" providerId="ADAL" clId="{D21F5571-D5B8-314B-89AD-4EA8EC9FA144}" dt="2020-12-08T14:02:58.943" v="1095" actId="1076"/>
          <ac:spMkLst>
            <pc:docMk/>
            <pc:sldMk cId="305855598" sldId="477"/>
            <ac:spMk id="14" creationId="{4BC2CDCB-E722-CA49-BC89-BF0CAB544949}"/>
          </ac:spMkLst>
        </pc:spChg>
        <pc:spChg chg="mod">
          <ac:chgData name="James Trimble (PGR)" userId="5ce39da7-de03-4a15-bd72-9f3d6ef98926" providerId="ADAL" clId="{D21F5571-D5B8-314B-89AD-4EA8EC9FA144}" dt="2020-12-08T14:02:58.943" v="1095" actId="1076"/>
          <ac:spMkLst>
            <pc:docMk/>
            <pc:sldMk cId="305855598" sldId="477"/>
            <ac:spMk id="15" creationId="{78AC9685-3C9D-2647-9F36-0E1790EED15F}"/>
          </ac:spMkLst>
        </pc:spChg>
        <pc:spChg chg="mod">
          <ac:chgData name="James Trimble (PGR)" userId="5ce39da7-de03-4a15-bd72-9f3d6ef98926" providerId="ADAL" clId="{D21F5571-D5B8-314B-89AD-4EA8EC9FA144}" dt="2020-12-08T14:02:58.943" v="1095" actId="1076"/>
          <ac:spMkLst>
            <pc:docMk/>
            <pc:sldMk cId="305855598" sldId="477"/>
            <ac:spMk id="16" creationId="{D67FE5DF-390B-7547-9F24-92492D42485D}"/>
          </ac:spMkLst>
        </pc:spChg>
        <pc:spChg chg="mod">
          <ac:chgData name="James Trimble (PGR)" userId="5ce39da7-de03-4a15-bd72-9f3d6ef98926" providerId="ADAL" clId="{D21F5571-D5B8-314B-89AD-4EA8EC9FA144}" dt="2020-12-08T14:02:58.943" v="1095" actId="1076"/>
          <ac:spMkLst>
            <pc:docMk/>
            <pc:sldMk cId="305855598" sldId="477"/>
            <ac:spMk id="17" creationId="{BE90125B-3AEF-E842-9042-4EBBE69E3A44}"/>
          </ac:spMkLst>
        </pc:spChg>
        <pc:spChg chg="mod">
          <ac:chgData name="James Trimble (PGR)" userId="5ce39da7-de03-4a15-bd72-9f3d6ef98926" providerId="ADAL" clId="{D21F5571-D5B8-314B-89AD-4EA8EC9FA144}" dt="2020-12-08T14:02:58.943" v="1095" actId="1076"/>
          <ac:spMkLst>
            <pc:docMk/>
            <pc:sldMk cId="305855598" sldId="477"/>
            <ac:spMk id="18" creationId="{F3D8F2E4-79CA-CA4F-8607-C6F97EA339B2}"/>
          </ac:spMkLst>
        </pc:spChg>
        <pc:spChg chg="mod">
          <ac:chgData name="James Trimble (PGR)" userId="5ce39da7-de03-4a15-bd72-9f3d6ef98926" providerId="ADAL" clId="{D21F5571-D5B8-314B-89AD-4EA8EC9FA144}" dt="2020-12-08T14:02:58.943" v="1095" actId="1076"/>
          <ac:spMkLst>
            <pc:docMk/>
            <pc:sldMk cId="305855598" sldId="477"/>
            <ac:spMk id="27" creationId="{184DFD50-5560-A14B-8E49-524EEE54B096}"/>
          </ac:spMkLst>
        </pc:spChg>
        <pc:spChg chg="mod">
          <ac:chgData name="James Trimble (PGR)" userId="5ce39da7-de03-4a15-bd72-9f3d6ef98926" providerId="ADAL" clId="{D21F5571-D5B8-314B-89AD-4EA8EC9FA144}" dt="2020-12-08T14:02:58.943" v="1095" actId="1076"/>
          <ac:spMkLst>
            <pc:docMk/>
            <pc:sldMk cId="305855598" sldId="477"/>
            <ac:spMk id="28" creationId="{70A97172-81A7-1E4B-AB14-EDB761507EA3}"/>
          </ac:spMkLst>
        </pc:spChg>
        <pc:spChg chg="mod">
          <ac:chgData name="James Trimble (PGR)" userId="5ce39da7-de03-4a15-bd72-9f3d6ef98926" providerId="ADAL" clId="{D21F5571-D5B8-314B-89AD-4EA8EC9FA144}" dt="2020-12-08T14:02:58.943" v="1095" actId="1076"/>
          <ac:spMkLst>
            <pc:docMk/>
            <pc:sldMk cId="305855598" sldId="477"/>
            <ac:spMk id="29" creationId="{0FA7433A-E177-7F43-AA14-00D1D7FFD0C4}"/>
          </ac:spMkLst>
        </pc:spChg>
        <pc:spChg chg="mod">
          <ac:chgData name="James Trimble (PGR)" userId="5ce39da7-de03-4a15-bd72-9f3d6ef98926" providerId="ADAL" clId="{D21F5571-D5B8-314B-89AD-4EA8EC9FA144}" dt="2020-12-08T14:02:58.943" v="1095" actId="1076"/>
          <ac:spMkLst>
            <pc:docMk/>
            <pc:sldMk cId="305855598" sldId="477"/>
            <ac:spMk id="30" creationId="{9346A1BF-B6AD-9B43-BC26-B31A067F95B0}"/>
          </ac:spMkLst>
        </pc:spChg>
        <pc:spChg chg="del">
          <ac:chgData name="James Trimble (PGR)" userId="5ce39da7-de03-4a15-bd72-9f3d6ef98926" providerId="ADAL" clId="{D21F5571-D5B8-314B-89AD-4EA8EC9FA144}" dt="2020-12-08T13:52:47.852" v="1027" actId="478"/>
          <ac:spMkLst>
            <pc:docMk/>
            <pc:sldMk cId="305855598" sldId="477"/>
            <ac:spMk id="145" creationId="{539A9C85-DB17-3645-AEAF-AD78723E78C0}"/>
          </ac:spMkLst>
        </pc:spChg>
        <pc:spChg chg="del">
          <ac:chgData name="James Trimble (PGR)" userId="5ce39da7-de03-4a15-bd72-9f3d6ef98926" providerId="ADAL" clId="{D21F5571-D5B8-314B-89AD-4EA8EC9FA144}" dt="2020-12-08T13:52:31.661" v="1021" actId="478"/>
          <ac:spMkLst>
            <pc:docMk/>
            <pc:sldMk cId="305855598" sldId="477"/>
            <ac:spMk id="146" creationId="{1A1C86B1-2E90-8045-A16E-6BB9E460FCEA}"/>
          </ac:spMkLst>
        </pc:spChg>
        <pc:spChg chg="del">
          <ac:chgData name="James Trimble (PGR)" userId="5ce39da7-de03-4a15-bd72-9f3d6ef98926" providerId="ADAL" clId="{D21F5571-D5B8-314B-89AD-4EA8EC9FA144}" dt="2020-12-08T13:52:31.661" v="1021" actId="478"/>
          <ac:spMkLst>
            <pc:docMk/>
            <pc:sldMk cId="305855598" sldId="477"/>
            <ac:spMk id="147" creationId="{2FDCFA11-2FF8-A044-910D-66A742A2FA6C}"/>
          </ac:spMkLst>
        </pc:spChg>
        <pc:spChg chg="del">
          <ac:chgData name="James Trimble (PGR)" userId="5ce39da7-de03-4a15-bd72-9f3d6ef98926" providerId="ADAL" clId="{D21F5571-D5B8-314B-89AD-4EA8EC9FA144}" dt="2020-12-08T13:52:31.661" v="1021" actId="478"/>
          <ac:spMkLst>
            <pc:docMk/>
            <pc:sldMk cId="305855598" sldId="477"/>
            <ac:spMk id="148" creationId="{20F9EE83-809B-A046-BA95-876947BDB37B}"/>
          </ac:spMkLst>
        </pc:spChg>
        <pc:spChg chg="del">
          <ac:chgData name="James Trimble (PGR)" userId="5ce39da7-de03-4a15-bd72-9f3d6ef98926" providerId="ADAL" clId="{D21F5571-D5B8-314B-89AD-4EA8EC9FA144}" dt="2020-12-08T13:52:31.661" v="1021" actId="478"/>
          <ac:spMkLst>
            <pc:docMk/>
            <pc:sldMk cId="305855598" sldId="477"/>
            <ac:spMk id="149" creationId="{E0D19E8D-1BA2-274A-825A-BD9BAC2D2E34}"/>
          </ac:spMkLst>
        </pc:spChg>
        <pc:grpChg chg="del">
          <ac:chgData name="James Trimble (PGR)" userId="5ce39da7-de03-4a15-bd72-9f3d6ef98926" providerId="ADAL" clId="{D21F5571-D5B8-314B-89AD-4EA8EC9FA144}" dt="2020-12-08T13:52:31.661" v="1021" actId="478"/>
          <ac:grpSpMkLst>
            <pc:docMk/>
            <pc:sldMk cId="305855598" sldId="477"/>
            <ac:grpSpMk id="99" creationId="{23F18731-4BA7-9342-B693-5DC7A7722577}"/>
          </ac:grpSpMkLst>
        </pc:grpChg>
        <pc:grpChg chg="del">
          <ac:chgData name="James Trimble (PGR)" userId="5ce39da7-de03-4a15-bd72-9f3d6ef98926" providerId="ADAL" clId="{D21F5571-D5B8-314B-89AD-4EA8EC9FA144}" dt="2020-12-08T13:52:31.661" v="1021" actId="478"/>
          <ac:grpSpMkLst>
            <pc:docMk/>
            <pc:sldMk cId="305855598" sldId="477"/>
            <ac:grpSpMk id="100" creationId="{D914940A-6C15-4E41-A68A-F66B285D4E97}"/>
          </ac:grpSpMkLst>
        </pc:grpChg>
        <pc:grpChg chg="del">
          <ac:chgData name="James Trimble (PGR)" userId="5ce39da7-de03-4a15-bd72-9f3d6ef98926" providerId="ADAL" clId="{D21F5571-D5B8-314B-89AD-4EA8EC9FA144}" dt="2020-12-08T13:52:40.606" v="1024" actId="478"/>
          <ac:grpSpMkLst>
            <pc:docMk/>
            <pc:sldMk cId="305855598" sldId="477"/>
            <ac:grpSpMk id="122" creationId="{A0ECF265-02D6-CC4C-8ADC-E08D40067D04}"/>
          </ac:grpSpMkLst>
        </pc:grpChg>
        <pc:cxnChg chg="mod">
          <ac:chgData name="James Trimble (PGR)" userId="5ce39da7-de03-4a15-bd72-9f3d6ef98926" providerId="ADAL" clId="{D21F5571-D5B8-314B-89AD-4EA8EC9FA144}" dt="2020-12-08T14:02:58.943" v="1095" actId="1076"/>
          <ac:cxnSpMkLst>
            <pc:docMk/>
            <pc:sldMk cId="305855598" sldId="477"/>
            <ac:cxnSpMk id="6" creationId="{E058F6F9-8688-4043-A376-3DC1D9363C91}"/>
          </ac:cxnSpMkLst>
        </pc:cxnChg>
        <pc:cxnChg chg="mod">
          <ac:chgData name="James Trimble (PGR)" userId="5ce39da7-de03-4a15-bd72-9f3d6ef98926" providerId="ADAL" clId="{D21F5571-D5B8-314B-89AD-4EA8EC9FA144}" dt="2020-12-08T14:02:58.943" v="1095" actId="1076"/>
          <ac:cxnSpMkLst>
            <pc:docMk/>
            <pc:sldMk cId="305855598" sldId="477"/>
            <ac:cxnSpMk id="8" creationId="{4F304556-52DA-4946-BE0E-704596CA7A14}"/>
          </ac:cxnSpMkLst>
        </pc:cxnChg>
        <pc:cxnChg chg="mod">
          <ac:chgData name="James Trimble (PGR)" userId="5ce39da7-de03-4a15-bd72-9f3d6ef98926" providerId="ADAL" clId="{D21F5571-D5B8-314B-89AD-4EA8EC9FA144}" dt="2020-12-08T14:02:58.943" v="1095" actId="1076"/>
          <ac:cxnSpMkLst>
            <pc:docMk/>
            <pc:sldMk cId="305855598" sldId="477"/>
            <ac:cxnSpMk id="11" creationId="{ED647CBA-914A-9B42-A901-18663A32CD74}"/>
          </ac:cxnSpMkLst>
        </pc:cxnChg>
        <pc:cxnChg chg="mod">
          <ac:chgData name="James Trimble (PGR)" userId="5ce39da7-de03-4a15-bd72-9f3d6ef98926" providerId="ADAL" clId="{D21F5571-D5B8-314B-89AD-4EA8EC9FA144}" dt="2020-12-08T14:02:58.943" v="1095" actId="1076"/>
          <ac:cxnSpMkLst>
            <pc:docMk/>
            <pc:sldMk cId="305855598" sldId="477"/>
            <ac:cxnSpMk id="12" creationId="{3248B4E6-CE66-C348-9061-478AE10F8875}"/>
          </ac:cxnSpMkLst>
        </pc:cxnChg>
        <pc:cxnChg chg="mod">
          <ac:chgData name="James Trimble (PGR)" userId="5ce39da7-de03-4a15-bd72-9f3d6ef98926" providerId="ADAL" clId="{D21F5571-D5B8-314B-89AD-4EA8EC9FA144}" dt="2020-12-08T14:02:58.943" v="1095" actId="1076"/>
          <ac:cxnSpMkLst>
            <pc:docMk/>
            <pc:sldMk cId="305855598" sldId="477"/>
            <ac:cxnSpMk id="23" creationId="{A49A1A04-A4EC-724B-A3BB-7C921E65763C}"/>
          </ac:cxnSpMkLst>
        </pc:cxnChg>
        <pc:cxnChg chg="del mod">
          <ac:chgData name="James Trimble (PGR)" userId="5ce39da7-de03-4a15-bd72-9f3d6ef98926" providerId="ADAL" clId="{D21F5571-D5B8-314B-89AD-4EA8EC9FA144}" dt="2020-12-08T13:55:13.642" v="1055" actId="478"/>
          <ac:cxnSpMkLst>
            <pc:docMk/>
            <pc:sldMk cId="305855598" sldId="477"/>
            <ac:cxnSpMk id="24" creationId="{4D9E9324-71CD-DD41-B87D-3E0ACD806D56}"/>
          </ac:cxnSpMkLst>
        </pc:cxnChg>
        <pc:cxnChg chg="del mod">
          <ac:chgData name="James Trimble (PGR)" userId="5ce39da7-de03-4a15-bd72-9f3d6ef98926" providerId="ADAL" clId="{D21F5571-D5B8-314B-89AD-4EA8EC9FA144}" dt="2020-12-08T13:55:14.476" v="1056" actId="478"/>
          <ac:cxnSpMkLst>
            <pc:docMk/>
            <pc:sldMk cId="305855598" sldId="477"/>
            <ac:cxnSpMk id="25" creationId="{0FE87006-2E96-134E-B5D2-A40E33FF1215}"/>
          </ac:cxnSpMkLst>
        </pc:cxnChg>
        <pc:cxnChg chg="mod">
          <ac:chgData name="James Trimble (PGR)" userId="5ce39da7-de03-4a15-bd72-9f3d6ef98926" providerId="ADAL" clId="{D21F5571-D5B8-314B-89AD-4EA8EC9FA144}" dt="2020-12-08T14:02:58.943" v="1095" actId="1076"/>
          <ac:cxnSpMkLst>
            <pc:docMk/>
            <pc:sldMk cId="305855598" sldId="477"/>
            <ac:cxnSpMk id="26" creationId="{2576DBA2-F3D6-F943-9481-F80C012D29BD}"/>
          </ac:cxnSpMkLst>
        </pc:cxnChg>
        <pc:cxnChg chg="mod">
          <ac:chgData name="James Trimble (PGR)" userId="5ce39da7-de03-4a15-bd72-9f3d6ef98926" providerId="ADAL" clId="{D21F5571-D5B8-314B-89AD-4EA8EC9FA144}" dt="2020-12-08T14:02:58.943" v="1095" actId="1076"/>
          <ac:cxnSpMkLst>
            <pc:docMk/>
            <pc:sldMk cId="305855598" sldId="477"/>
            <ac:cxnSpMk id="31" creationId="{7FE3BE5E-E089-EF47-B919-1E6679488871}"/>
          </ac:cxnSpMkLst>
        </pc:cxnChg>
        <pc:cxnChg chg="mod">
          <ac:chgData name="James Trimble (PGR)" userId="5ce39da7-de03-4a15-bd72-9f3d6ef98926" providerId="ADAL" clId="{D21F5571-D5B8-314B-89AD-4EA8EC9FA144}" dt="2020-12-08T14:02:58.943" v="1095" actId="1076"/>
          <ac:cxnSpMkLst>
            <pc:docMk/>
            <pc:sldMk cId="305855598" sldId="477"/>
            <ac:cxnSpMk id="33" creationId="{4E43A168-7CA1-FA4E-B5A5-E6B7DEEF5070}"/>
          </ac:cxnSpMkLst>
        </pc:cxnChg>
        <pc:cxnChg chg="del mod">
          <ac:chgData name="James Trimble (PGR)" userId="5ce39da7-de03-4a15-bd72-9f3d6ef98926" providerId="ADAL" clId="{D21F5571-D5B8-314B-89AD-4EA8EC9FA144}" dt="2020-12-08T13:55:15.960" v="1057" actId="478"/>
          <ac:cxnSpMkLst>
            <pc:docMk/>
            <pc:sldMk cId="305855598" sldId="477"/>
            <ac:cxnSpMk id="36" creationId="{45527404-3296-B34A-BF1A-01B0A2BBD2D8}"/>
          </ac:cxnSpMkLst>
        </pc:cxnChg>
        <pc:cxnChg chg="mod">
          <ac:chgData name="James Trimble (PGR)" userId="5ce39da7-de03-4a15-bd72-9f3d6ef98926" providerId="ADAL" clId="{D21F5571-D5B8-314B-89AD-4EA8EC9FA144}" dt="2020-12-08T14:02:58.943" v="1095" actId="1076"/>
          <ac:cxnSpMkLst>
            <pc:docMk/>
            <pc:sldMk cId="305855598" sldId="477"/>
            <ac:cxnSpMk id="38" creationId="{2A1BC507-82A3-5B43-9B2C-B17CFFC01E42}"/>
          </ac:cxnSpMkLst>
        </pc:cxnChg>
        <pc:cxnChg chg="add mod">
          <ac:chgData name="James Trimble (PGR)" userId="5ce39da7-de03-4a15-bd72-9f3d6ef98926" providerId="ADAL" clId="{D21F5571-D5B8-314B-89AD-4EA8EC9FA144}" dt="2020-12-08T14:02:58.943" v="1095" actId="1076"/>
          <ac:cxnSpMkLst>
            <pc:docMk/>
            <pc:sldMk cId="305855598" sldId="477"/>
            <ac:cxnSpMk id="103" creationId="{F8F23FA4-4BB9-1D47-A323-68B131D8A4D6}"/>
          </ac:cxnSpMkLst>
        </pc:cxnChg>
        <pc:cxnChg chg="add mod">
          <ac:chgData name="James Trimble (PGR)" userId="5ce39da7-de03-4a15-bd72-9f3d6ef98926" providerId="ADAL" clId="{D21F5571-D5B8-314B-89AD-4EA8EC9FA144}" dt="2020-12-08T14:02:58.943" v="1095" actId="1076"/>
          <ac:cxnSpMkLst>
            <pc:docMk/>
            <pc:sldMk cId="305855598" sldId="477"/>
            <ac:cxnSpMk id="123" creationId="{1DB68C58-5E01-6F49-BAE2-F8B22D2C7EDF}"/>
          </ac:cxnSpMkLst>
        </pc:cxnChg>
        <pc:cxnChg chg="add mod">
          <ac:chgData name="James Trimble (PGR)" userId="5ce39da7-de03-4a15-bd72-9f3d6ef98926" providerId="ADAL" clId="{D21F5571-D5B8-314B-89AD-4EA8EC9FA144}" dt="2020-12-08T14:02:58.943" v="1095" actId="1076"/>
          <ac:cxnSpMkLst>
            <pc:docMk/>
            <pc:sldMk cId="305855598" sldId="477"/>
            <ac:cxnSpMk id="124" creationId="{BF4A0817-C84A-6E4B-99E2-ABDE61E4A73D}"/>
          </ac:cxnSpMkLst>
        </pc:cxnChg>
      </pc:sldChg>
      <pc:sldChg chg="addSp delSp modSp add mod">
        <pc:chgData name="James Trimble (PGR)" userId="5ce39da7-de03-4a15-bd72-9f3d6ef98926" providerId="ADAL" clId="{D21F5571-D5B8-314B-89AD-4EA8EC9FA144}" dt="2020-12-08T14:33:48.484" v="1217"/>
        <pc:sldMkLst>
          <pc:docMk/>
          <pc:sldMk cId="2544073603" sldId="478"/>
        </pc:sldMkLst>
        <pc:spChg chg="add mod">
          <ac:chgData name="James Trimble (PGR)" userId="5ce39da7-de03-4a15-bd72-9f3d6ef98926" providerId="ADAL" clId="{D21F5571-D5B8-314B-89AD-4EA8EC9FA144}" dt="2020-12-08T14:04:32.793" v="1126" actId="1076"/>
          <ac:spMkLst>
            <pc:docMk/>
            <pc:sldMk cId="2544073603" sldId="478"/>
            <ac:spMk id="4" creationId="{BAF049CD-4E7B-0F4A-8F9D-1908C702599A}"/>
          </ac:spMkLst>
        </pc:spChg>
        <pc:spChg chg="mod">
          <ac:chgData name="James Trimble (PGR)" userId="5ce39da7-de03-4a15-bd72-9f3d6ef98926" providerId="ADAL" clId="{D21F5571-D5B8-314B-89AD-4EA8EC9FA144}" dt="2020-12-08T14:03:25.181" v="1099" actId="255"/>
          <ac:spMkLst>
            <pc:docMk/>
            <pc:sldMk cId="2544073603" sldId="478"/>
            <ac:spMk id="14" creationId="{4BC2CDCB-E722-CA49-BC89-BF0CAB544949}"/>
          </ac:spMkLst>
        </pc:spChg>
        <pc:spChg chg="mod">
          <ac:chgData name="James Trimble (PGR)" userId="5ce39da7-de03-4a15-bd72-9f3d6ef98926" providerId="ADAL" clId="{D21F5571-D5B8-314B-89AD-4EA8EC9FA144}" dt="2020-12-08T14:03:25.181" v="1099" actId="255"/>
          <ac:spMkLst>
            <pc:docMk/>
            <pc:sldMk cId="2544073603" sldId="478"/>
            <ac:spMk id="15" creationId="{78AC9685-3C9D-2647-9F36-0E1790EED15F}"/>
          </ac:spMkLst>
        </pc:spChg>
        <pc:spChg chg="mod">
          <ac:chgData name="James Trimble (PGR)" userId="5ce39da7-de03-4a15-bd72-9f3d6ef98926" providerId="ADAL" clId="{D21F5571-D5B8-314B-89AD-4EA8EC9FA144}" dt="2020-12-08T14:03:25.181" v="1099" actId="255"/>
          <ac:spMkLst>
            <pc:docMk/>
            <pc:sldMk cId="2544073603" sldId="478"/>
            <ac:spMk id="16" creationId="{D67FE5DF-390B-7547-9F24-92492D42485D}"/>
          </ac:spMkLst>
        </pc:spChg>
        <pc:spChg chg="mod">
          <ac:chgData name="James Trimble (PGR)" userId="5ce39da7-de03-4a15-bd72-9f3d6ef98926" providerId="ADAL" clId="{D21F5571-D5B8-314B-89AD-4EA8EC9FA144}" dt="2020-12-08T14:03:25.181" v="1099" actId="255"/>
          <ac:spMkLst>
            <pc:docMk/>
            <pc:sldMk cId="2544073603" sldId="478"/>
            <ac:spMk id="17" creationId="{BE90125B-3AEF-E842-9042-4EBBE69E3A44}"/>
          </ac:spMkLst>
        </pc:spChg>
        <pc:spChg chg="mod">
          <ac:chgData name="James Trimble (PGR)" userId="5ce39da7-de03-4a15-bd72-9f3d6ef98926" providerId="ADAL" clId="{D21F5571-D5B8-314B-89AD-4EA8EC9FA144}" dt="2020-12-08T14:03:25.181" v="1099" actId="255"/>
          <ac:spMkLst>
            <pc:docMk/>
            <pc:sldMk cId="2544073603" sldId="478"/>
            <ac:spMk id="18" creationId="{F3D8F2E4-79CA-CA4F-8607-C6F97EA339B2}"/>
          </ac:spMkLst>
        </pc:spChg>
        <pc:spChg chg="mod">
          <ac:chgData name="James Trimble (PGR)" userId="5ce39da7-de03-4a15-bd72-9f3d6ef98926" providerId="ADAL" clId="{D21F5571-D5B8-314B-89AD-4EA8EC9FA144}" dt="2020-12-08T14:03:25.181" v="1099" actId="255"/>
          <ac:spMkLst>
            <pc:docMk/>
            <pc:sldMk cId="2544073603" sldId="478"/>
            <ac:spMk id="27" creationId="{184DFD50-5560-A14B-8E49-524EEE54B096}"/>
          </ac:spMkLst>
        </pc:spChg>
        <pc:spChg chg="mod">
          <ac:chgData name="James Trimble (PGR)" userId="5ce39da7-de03-4a15-bd72-9f3d6ef98926" providerId="ADAL" clId="{D21F5571-D5B8-314B-89AD-4EA8EC9FA144}" dt="2020-12-08T14:03:25.181" v="1099" actId="255"/>
          <ac:spMkLst>
            <pc:docMk/>
            <pc:sldMk cId="2544073603" sldId="478"/>
            <ac:spMk id="28" creationId="{70A97172-81A7-1E4B-AB14-EDB761507EA3}"/>
          </ac:spMkLst>
        </pc:spChg>
        <pc:spChg chg="mod">
          <ac:chgData name="James Trimble (PGR)" userId="5ce39da7-de03-4a15-bd72-9f3d6ef98926" providerId="ADAL" clId="{D21F5571-D5B8-314B-89AD-4EA8EC9FA144}" dt="2020-12-08T14:03:25.181" v="1099" actId="255"/>
          <ac:spMkLst>
            <pc:docMk/>
            <pc:sldMk cId="2544073603" sldId="478"/>
            <ac:spMk id="29" creationId="{0FA7433A-E177-7F43-AA14-00D1D7FFD0C4}"/>
          </ac:spMkLst>
        </pc:spChg>
        <pc:spChg chg="mod">
          <ac:chgData name="James Trimble (PGR)" userId="5ce39da7-de03-4a15-bd72-9f3d6ef98926" providerId="ADAL" clId="{D21F5571-D5B8-314B-89AD-4EA8EC9FA144}" dt="2020-12-08T14:03:25.181" v="1099" actId="255"/>
          <ac:spMkLst>
            <pc:docMk/>
            <pc:sldMk cId="2544073603" sldId="478"/>
            <ac:spMk id="30" creationId="{9346A1BF-B6AD-9B43-BC26-B31A067F95B0}"/>
          </ac:spMkLst>
        </pc:spChg>
        <pc:spChg chg="add mod">
          <ac:chgData name="James Trimble (PGR)" userId="5ce39da7-de03-4a15-bd72-9f3d6ef98926" providerId="ADAL" clId="{D21F5571-D5B8-314B-89AD-4EA8EC9FA144}" dt="2020-12-08T14:04:32.793" v="1126" actId="1076"/>
          <ac:spMkLst>
            <pc:docMk/>
            <pc:sldMk cId="2544073603" sldId="478"/>
            <ac:spMk id="32" creationId="{D288918A-25E2-AE45-A3C7-CC806602D72F}"/>
          </ac:spMkLst>
        </pc:spChg>
        <pc:spChg chg="add mod">
          <ac:chgData name="James Trimble (PGR)" userId="5ce39da7-de03-4a15-bd72-9f3d6ef98926" providerId="ADAL" clId="{D21F5571-D5B8-314B-89AD-4EA8EC9FA144}" dt="2020-12-08T14:04:32.793" v="1126" actId="1076"/>
          <ac:spMkLst>
            <pc:docMk/>
            <pc:sldMk cId="2544073603" sldId="478"/>
            <ac:spMk id="34" creationId="{00E99CF8-489C-994A-87B6-EFD55ED46BE9}"/>
          </ac:spMkLst>
        </pc:spChg>
        <pc:spChg chg="add mod">
          <ac:chgData name="James Trimble (PGR)" userId="5ce39da7-de03-4a15-bd72-9f3d6ef98926" providerId="ADAL" clId="{D21F5571-D5B8-314B-89AD-4EA8EC9FA144}" dt="2020-12-08T14:04:41.576" v="1128" actId="1076"/>
          <ac:spMkLst>
            <pc:docMk/>
            <pc:sldMk cId="2544073603" sldId="478"/>
            <ac:spMk id="47" creationId="{572852CA-5CF9-224E-875A-F44F02B877AE}"/>
          </ac:spMkLst>
        </pc:spChg>
        <pc:spChg chg="add mod">
          <ac:chgData name="James Trimble (PGR)" userId="5ce39da7-de03-4a15-bd72-9f3d6ef98926" providerId="ADAL" clId="{D21F5571-D5B8-314B-89AD-4EA8EC9FA144}" dt="2020-12-08T14:04:41.576" v="1128" actId="1076"/>
          <ac:spMkLst>
            <pc:docMk/>
            <pc:sldMk cId="2544073603" sldId="478"/>
            <ac:spMk id="48" creationId="{5C846EB6-DAD4-EC48-8B27-A7E6DC5666CE}"/>
          </ac:spMkLst>
        </pc:spChg>
        <pc:spChg chg="add mod">
          <ac:chgData name="James Trimble (PGR)" userId="5ce39da7-de03-4a15-bd72-9f3d6ef98926" providerId="ADAL" clId="{D21F5571-D5B8-314B-89AD-4EA8EC9FA144}" dt="2020-12-08T14:04:41.576" v="1128" actId="1076"/>
          <ac:spMkLst>
            <pc:docMk/>
            <pc:sldMk cId="2544073603" sldId="478"/>
            <ac:spMk id="49" creationId="{BF4BAC20-5BD4-BB47-9712-956EE61D7185}"/>
          </ac:spMkLst>
        </pc:spChg>
        <pc:spChg chg="add mod">
          <ac:chgData name="James Trimble (PGR)" userId="5ce39da7-de03-4a15-bd72-9f3d6ef98926" providerId="ADAL" clId="{D21F5571-D5B8-314B-89AD-4EA8EC9FA144}" dt="2020-12-08T14:04:41.576" v="1128" actId="1076"/>
          <ac:spMkLst>
            <pc:docMk/>
            <pc:sldMk cId="2544073603" sldId="478"/>
            <ac:spMk id="50" creationId="{2BCC9C26-94FD-EB41-ABDA-5DBFB65F67E5}"/>
          </ac:spMkLst>
        </pc:spChg>
        <pc:spChg chg="add mod">
          <ac:chgData name="James Trimble (PGR)" userId="5ce39da7-de03-4a15-bd72-9f3d6ef98926" providerId="ADAL" clId="{D21F5571-D5B8-314B-89AD-4EA8EC9FA144}" dt="2020-12-08T14:04:41.576" v="1128" actId="1076"/>
          <ac:spMkLst>
            <pc:docMk/>
            <pc:sldMk cId="2544073603" sldId="478"/>
            <ac:spMk id="51" creationId="{40E1FF92-D8C0-A344-827E-2A321635481A}"/>
          </ac:spMkLst>
        </pc:spChg>
        <pc:spChg chg="add mod">
          <ac:chgData name="James Trimble (PGR)" userId="5ce39da7-de03-4a15-bd72-9f3d6ef98926" providerId="ADAL" clId="{D21F5571-D5B8-314B-89AD-4EA8EC9FA144}" dt="2020-12-08T14:04:41.576" v="1128" actId="1076"/>
          <ac:spMkLst>
            <pc:docMk/>
            <pc:sldMk cId="2544073603" sldId="478"/>
            <ac:spMk id="53" creationId="{B5892C83-EBFE-9448-A040-65595BAF6166}"/>
          </ac:spMkLst>
        </pc:spChg>
        <pc:spChg chg="add mod">
          <ac:chgData name="James Trimble (PGR)" userId="5ce39da7-de03-4a15-bd72-9f3d6ef98926" providerId="ADAL" clId="{D21F5571-D5B8-314B-89AD-4EA8EC9FA144}" dt="2020-12-08T14:04:41.576" v="1128" actId="1076"/>
          <ac:spMkLst>
            <pc:docMk/>
            <pc:sldMk cId="2544073603" sldId="478"/>
            <ac:spMk id="54" creationId="{92C0F345-D173-B243-BDCA-D7C7D64AAF65}"/>
          </ac:spMkLst>
        </pc:spChg>
        <pc:spChg chg="add mod">
          <ac:chgData name="James Trimble (PGR)" userId="5ce39da7-de03-4a15-bd72-9f3d6ef98926" providerId="ADAL" clId="{D21F5571-D5B8-314B-89AD-4EA8EC9FA144}" dt="2020-12-08T14:04:41.576" v="1128" actId="1076"/>
          <ac:spMkLst>
            <pc:docMk/>
            <pc:sldMk cId="2544073603" sldId="478"/>
            <ac:spMk id="55" creationId="{5189C79D-3A8B-9B48-8144-58E6F7EDA5A4}"/>
          </ac:spMkLst>
        </pc:spChg>
        <pc:spChg chg="add mod">
          <ac:chgData name="James Trimble (PGR)" userId="5ce39da7-de03-4a15-bd72-9f3d6ef98926" providerId="ADAL" clId="{D21F5571-D5B8-314B-89AD-4EA8EC9FA144}" dt="2020-12-08T14:04:41.576" v="1128" actId="1076"/>
          <ac:spMkLst>
            <pc:docMk/>
            <pc:sldMk cId="2544073603" sldId="478"/>
            <ac:spMk id="56" creationId="{11ED9EAF-3AB8-6042-83A3-73ED9CE645C1}"/>
          </ac:spMkLst>
        </pc:spChg>
        <pc:spChg chg="del mod topLvl">
          <ac:chgData name="James Trimble (PGR)" userId="5ce39da7-de03-4a15-bd72-9f3d6ef98926" providerId="ADAL" clId="{D21F5571-D5B8-314B-89AD-4EA8EC9FA144}" dt="2020-12-08T14:05:28.651" v="1140" actId="478"/>
          <ac:spMkLst>
            <pc:docMk/>
            <pc:sldMk cId="2544073603" sldId="478"/>
            <ac:spMk id="69" creationId="{53A47A3B-DC16-5542-BDF1-025A18358810}"/>
          </ac:spMkLst>
        </pc:spChg>
        <pc:spChg chg="del mod topLvl">
          <ac:chgData name="James Trimble (PGR)" userId="5ce39da7-de03-4a15-bd72-9f3d6ef98926" providerId="ADAL" clId="{D21F5571-D5B8-314B-89AD-4EA8EC9FA144}" dt="2020-12-08T14:05:35.829" v="1144" actId="478"/>
          <ac:spMkLst>
            <pc:docMk/>
            <pc:sldMk cId="2544073603" sldId="478"/>
            <ac:spMk id="70" creationId="{0496D7C4-96AF-AF4A-8C14-F695A9B97346}"/>
          </ac:spMkLst>
        </pc:spChg>
        <pc:spChg chg="mod topLvl">
          <ac:chgData name="James Trimble (PGR)" userId="5ce39da7-de03-4a15-bd72-9f3d6ef98926" providerId="ADAL" clId="{D21F5571-D5B8-314B-89AD-4EA8EC9FA144}" dt="2020-12-08T14:06:08.174" v="1147" actId="207"/>
          <ac:spMkLst>
            <pc:docMk/>
            <pc:sldMk cId="2544073603" sldId="478"/>
            <ac:spMk id="71" creationId="{C7031A90-3BF6-4D46-8599-50BF2D70844E}"/>
          </ac:spMkLst>
        </pc:spChg>
        <pc:spChg chg="del mod topLvl">
          <ac:chgData name="James Trimble (PGR)" userId="5ce39da7-de03-4a15-bd72-9f3d6ef98926" providerId="ADAL" clId="{D21F5571-D5B8-314B-89AD-4EA8EC9FA144}" dt="2020-12-08T14:05:35.829" v="1144" actId="478"/>
          <ac:spMkLst>
            <pc:docMk/>
            <pc:sldMk cId="2544073603" sldId="478"/>
            <ac:spMk id="72" creationId="{5D60D713-F4D4-6E47-9CC3-D437725F75AC}"/>
          </ac:spMkLst>
        </pc:spChg>
        <pc:spChg chg="del mod topLvl">
          <ac:chgData name="James Trimble (PGR)" userId="5ce39da7-de03-4a15-bd72-9f3d6ef98926" providerId="ADAL" clId="{D21F5571-D5B8-314B-89AD-4EA8EC9FA144}" dt="2020-12-08T14:05:35.829" v="1144" actId="478"/>
          <ac:spMkLst>
            <pc:docMk/>
            <pc:sldMk cId="2544073603" sldId="478"/>
            <ac:spMk id="73" creationId="{30C1404C-BAF0-EB4D-A6BD-1E885A4E8C00}"/>
          </ac:spMkLst>
        </pc:spChg>
        <pc:spChg chg="del mod topLvl">
          <ac:chgData name="James Trimble (PGR)" userId="5ce39da7-de03-4a15-bd72-9f3d6ef98926" providerId="ADAL" clId="{D21F5571-D5B8-314B-89AD-4EA8EC9FA144}" dt="2020-12-08T14:05:32.455" v="1143" actId="478"/>
          <ac:spMkLst>
            <pc:docMk/>
            <pc:sldMk cId="2544073603" sldId="478"/>
            <ac:spMk id="75" creationId="{9255BCD2-32AF-894E-8C6F-ADB935B6ABA2}"/>
          </ac:spMkLst>
        </pc:spChg>
        <pc:spChg chg="del mod topLvl">
          <ac:chgData name="James Trimble (PGR)" userId="5ce39da7-de03-4a15-bd72-9f3d6ef98926" providerId="ADAL" clId="{D21F5571-D5B8-314B-89AD-4EA8EC9FA144}" dt="2020-12-08T14:05:28.651" v="1140" actId="478"/>
          <ac:spMkLst>
            <pc:docMk/>
            <pc:sldMk cId="2544073603" sldId="478"/>
            <ac:spMk id="76" creationId="{24D6D5F3-6136-F843-9D42-70ABAA194284}"/>
          </ac:spMkLst>
        </pc:spChg>
        <pc:spChg chg="mod topLvl">
          <ac:chgData name="James Trimble (PGR)" userId="5ce39da7-de03-4a15-bd72-9f3d6ef98926" providerId="ADAL" clId="{D21F5571-D5B8-314B-89AD-4EA8EC9FA144}" dt="2020-12-08T14:05:46.615" v="1146" actId="1076"/>
          <ac:spMkLst>
            <pc:docMk/>
            <pc:sldMk cId="2544073603" sldId="478"/>
            <ac:spMk id="77" creationId="{885B5E68-B533-E348-9984-2D2FA2B9ED20}"/>
          </ac:spMkLst>
        </pc:spChg>
        <pc:spChg chg="del mod topLvl">
          <ac:chgData name="James Trimble (PGR)" userId="5ce39da7-de03-4a15-bd72-9f3d6ef98926" providerId="ADAL" clId="{D21F5571-D5B8-314B-89AD-4EA8EC9FA144}" dt="2020-12-08T14:05:28.651" v="1140" actId="478"/>
          <ac:spMkLst>
            <pc:docMk/>
            <pc:sldMk cId="2544073603" sldId="478"/>
            <ac:spMk id="78" creationId="{7C94A269-A78F-F142-AA89-C1D7633DC2F0}"/>
          </ac:spMkLst>
        </pc:spChg>
        <pc:spChg chg="mod topLvl">
          <ac:chgData name="James Trimble (PGR)" userId="5ce39da7-de03-4a15-bd72-9f3d6ef98926" providerId="ADAL" clId="{D21F5571-D5B8-314B-89AD-4EA8EC9FA144}" dt="2020-12-08T14:06:27.496" v="1152" actId="207"/>
          <ac:spMkLst>
            <pc:docMk/>
            <pc:sldMk cId="2544073603" sldId="478"/>
            <ac:spMk id="91" creationId="{3DE7C97F-FBE8-2B4A-A2B1-DE32A792A645}"/>
          </ac:spMkLst>
        </pc:spChg>
        <pc:spChg chg="del mod topLvl">
          <ac:chgData name="James Trimble (PGR)" userId="5ce39da7-de03-4a15-bd72-9f3d6ef98926" providerId="ADAL" clId="{D21F5571-D5B8-314B-89AD-4EA8EC9FA144}" dt="2020-12-08T14:06:18.556" v="1148" actId="478"/>
          <ac:spMkLst>
            <pc:docMk/>
            <pc:sldMk cId="2544073603" sldId="478"/>
            <ac:spMk id="92" creationId="{0A19FC74-4388-8041-BBF9-2664ACEB871A}"/>
          </ac:spMkLst>
        </pc:spChg>
        <pc:spChg chg="del mod topLvl">
          <ac:chgData name="James Trimble (PGR)" userId="5ce39da7-de03-4a15-bd72-9f3d6ef98926" providerId="ADAL" clId="{D21F5571-D5B8-314B-89AD-4EA8EC9FA144}" dt="2020-12-08T14:06:18.556" v="1148" actId="478"/>
          <ac:spMkLst>
            <pc:docMk/>
            <pc:sldMk cId="2544073603" sldId="478"/>
            <ac:spMk id="93" creationId="{6FB07762-85BE-174B-8EDF-8903A11F83C1}"/>
          </ac:spMkLst>
        </pc:spChg>
        <pc:spChg chg="del mod topLvl">
          <ac:chgData name="James Trimble (PGR)" userId="5ce39da7-de03-4a15-bd72-9f3d6ef98926" providerId="ADAL" clId="{D21F5571-D5B8-314B-89AD-4EA8EC9FA144}" dt="2020-12-08T14:06:18.556" v="1148" actId="478"/>
          <ac:spMkLst>
            <pc:docMk/>
            <pc:sldMk cId="2544073603" sldId="478"/>
            <ac:spMk id="94" creationId="{52382A8C-F4DA-2147-9F4D-15ECF62DD3E8}"/>
          </ac:spMkLst>
        </pc:spChg>
        <pc:spChg chg="del mod topLvl">
          <ac:chgData name="James Trimble (PGR)" userId="5ce39da7-de03-4a15-bd72-9f3d6ef98926" providerId="ADAL" clId="{D21F5571-D5B8-314B-89AD-4EA8EC9FA144}" dt="2020-12-08T14:06:18.556" v="1148" actId="478"/>
          <ac:spMkLst>
            <pc:docMk/>
            <pc:sldMk cId="2544073603" sldId="478"/>
            <ac:spMk id="95" creationId="{83CE6D58-3447-854D-802D-D3CF7EA69DF4}"/>
          </ac:spMkLst>
        </pc:spChg>
        <pc:spChg chg="mod topLvl">
          <ac:chgData name="James Trimble (PGR)" userId="5ce39da7-de03-4a15-bd72-9f3d6ef98926" providerId="ADAL" clId="{D21F5571-D5B8-314B-89AD-4EA8EC9FA144}" dt="2020-12-08T14:06:24.089" v="1151" actId="1076"/>
          <ac:spMkLst>
            <pc:docMk/>
            <pc:sldMk cId="2544073603" sldId="478"/>
            <ac:spMk id="97" creationId="{67506E57-A0F3-E341-AA2A-57178A37049E}"/>
          </ac:spMkLst>
        </pc:spChg>
        <pc:spChg chg="mod topLvl">
          <ac:chgData name="James Trimble (PGR)" userId="5ce39da7-de03-4a15-bd72-9f3d6ef98926" providerId="ADAL" clId="{D21F5571-D5B8-314B-89AD-4EA8EC9FA144}" dt="2020-12-08T14:06:24.089" v="1151" actId="1076"/>
          <ac:spMkLst>
            <pc:docMk/>
            <pc:sldMk cId="2544073603" sldId="478"/>
            <ac:spMk id="98" creationId="{07C45336-A024-0648-86ED-E5B1853890D9}"/>
          </ac:spMkLst>
        </pc:spChg>
        <pc:spChg chg="del mod topLvl">
          <ac:chgData name="James Trimble (PGR)" userId="5ce39da7-de03-4a15-bd72-9f3d6ef98926" providerId="ADAL" clId="{D21F5571-D5B8-314B-89AD-4EA8EC9FA144}" dt="2020-12-08T14:06:18.556" v="1148" actId="478"/>
          <ac:spMkLst>
            <pc:docMk/>
            <pc:sldMk cId="2544073603" sldId="478"/>
            <ac:spMk id="99" creationId="{9E54DC80-4173-4C4C-A128-938C6DB238C8}"/>
          </ac:spMkLst>
        </pc:spChg>
        <pc:spChg chg="mod topLvl">
          <ac:chgData name="James Trimble (PGR)" userId="5ce39da7-de03-4a15-bd72-9f3d6ef98926" providerId="ADAL" clId="{D21F5571-D5B8-314B-89AD-4EA8EC9FA144}" dt="2020-12-08T14:06:24.089" v="1151" actId="1076"/>
          <ac:spMkLst>
            <pc:docMk/>
            <pc:sldMk cId="2544073603" sldId="478"/>
            <ac:spMk id="100" creationId="{7DC4D2A7-B431-A046-AD32-709E8632E701}"/>
          </ac:spMkLst>
        </pc:spChg>
        <pc:spChg chg="mod topLvl">
          <ac:chgData name="James Trimble (PGR)" userId="5ce39da7-de03-4a15-bd72-9f3d6ef98926" providerId="ADAL" clId="{D21F5571-D5B8-314B-89AD-4EA8EC9FA144}" dt="2020-12-08T14:08:01.536" v="1164" actId="207"/>
          <ac:spMkLst>
            <pc:docMk/>
            <pc:sldMk cId="2544073603" sldId="478"/>
            <ac:spMk id="114" creationId="{EF354A75-5AEC-0345-B914-8B846A0E0F16}"/>
          </ac:spMkLst>
        </pc:spChg>
        <pc:spChg chg="mod topLvl">
          <ac:chgData name="James Trimble (PGR)" userId="5ce39da7-de03-4a15-bd72-9f3d6ef98926" providerId="ADAL" clId="{D21F5571-D5B8-314B-89AD-4EA8EC9FA144}" dt="2020-12-08T14:06:43.326" v="1157" actId="1076"/>
          <ac:spMkLst>
            <pc:docMk/>
            <pc:sldMk cId="2544073603" sldId="478"/>
            <ac:spMk id="115" creationId="{4AD747FD-3F00-E548-AB72-9A642610717F}"/>
          </ac:spMkLst>
        </pc:spChg>
        <pc:spChg chg="mod topLvl">
          <ac:chgData name="James Trimble (PGR)" userId="5ce39da7-de03-4a15-bd72-9f3d6ef98926" providerId="ADAL" clId="{D21F5571-D5B8-314B-89AD-4EA8EC9FA144}" dt="2020-12-08T14:06:43.326" v="1157" actId="1076"/>
          <ac:spMkLst>
            <pc:docMk/>
            <pc:sldMk cId="2544073603" sldId="478"/>
            <ac:spMk id="116" creationId="{B0FB8B0A-8343-0A44-99C6-1BD0231C1B10}"/>
          </ac:spMkLst>
        </pc:spChg>
        <pc:spChg chg="mod topLvl">
          <ac:chgData name="James Trimble (PGR)" userId="5ce39da7-de03-4a15-bd72-9f3d6ef98926" providerId="ADAL" clId="{D21F5571-D5B8-314B-89AD-4EA8EC9FA144}" dt="2020-12-08T14:06:43.326" v="1157" actId="1076"/>
          <ac:spMkLst>
            <pc:docMk/>
            <pc:sldMk cId="2544073603" sldId="478"/>
            <ac:spMk id="117" creationId="{CB50FBB0-A647-A94A-908B-35DEECFBBBDF}"/>
          </ac:spMkLst>
        </pc:spChg>
        <pc:spChg chg="mod topLvl">
          <ac:chgData name="James Trimble (PGR)" userId="5ce39da7-de03-4a15-bd72-9f3d6ef98926" providerId="ADAL" clId="{D21F5571-D5B8-314B-89AD-4EA8EC9FA144}" dt="2020-12-08T14:06:43.326" v="1157" actId="1076"/>
          <ac:spMkLst>
            <pc:docMk/>
            <pc:sldMk cId="2544073603" sldId="478"/>
            <ac:spMk id="118" creationId="{563E4A0D-8FD3-DF4C-8431-5FC13BD62662}"/>
          </ac:spMkLst>
        </pc:spChg>
        <pc:spChg chg="del mod topLvl">
          <ac:chgData name="James Trimble (PGR)" userId="5ce39da7-de03-4a15-bd72-9f3d6ef98926" providerId="ADAL" clId="{D21F5571-D5B8-314B-89AD-4EA8EC9FA144}" dt="2020-12-08T14:06:32.262" v="1153" actId="478"/>
          <ac:spMkLst>
            <pc:docMk/>
            <pc:sldMk cId="2544073603" sldId="478"/>
            <ac:spMk id="120" creationId="{65F81E8D-3458-6E4E-ABF5-04435BAB0B13}"/>
          </ac:spMkLst>
        </pc:spChg>
        <pc:spChg chg="del mod topLvl">
          <ac:chgData name="James Trimble (PGR)" userId="5ce39da7-de03-4a15-bd72-9f3d6ef98926" providerId="ADAL" clId="{D21F5571-D5B8-314B-89AD-4EA8EC9FA144}" dt="2020-12-08T14:06:32.262" v="1153" actId="478"/>
          <ac:spMkLst>
            <pc:docMk/>
            <pc:sldMk cId="2544073603" sldId="478"/>
            <ac:spMk id="121" creationId="{F14BCEB2-D4A1-4B47-B03A-BAAC7DA8F791}"/>
          </ac:spMkLst>
        </pc:spChg>
        <pc:spChg chg="mod topLvl">
          <ac:chgData name="James Trimble (PGR)" userId="5ce39da7-de03-4a15-bd72-9f3d6ef98926" providerId="ADAL" clId="{D21F5571-D5B8-314B-89AD-4EA8EC9FA144}" dt="2020-12-08T14:08:07.474" v="1165" actId="108"/>
          <ac:spMkLst>
            <pc:docMk/>
            <pc:sldMk cId="2544073603" sldId="478"/>
            <ac:spMk id="122" creationId="{48D1CF0D-B089-164E-8096-EFBD07820DD0}"/>
          </ac:spMkLst>
        </pc:spChg>
        <pc:spChg chg="del mod topLvl">
          <ac:chgData name="James Trimble (PGR)" userId="5ce39da7-de03-4a15-bd72-9f3d6ef98926" providerId="ADAL" clId="{D21F5571-D5B8-314B-89AD-4EA8EC9FA144}" dt="2020-12-08T14:06:32.262" v="1153" actId="478"/>
          <ac:spMkLst>
            <pc:docMk/>
            <pc:sldMk cId="2544073603" sldId="478"/>
            <ac:spMk id="125" creationId="{B212FBA2-B3BA-014A-AE00-003E34021308}"/>
          </ac:spMkLst>
        </pc:spChg>
        <pc:spChg chg="add mod">
          <ac:chgData name="James Trimble (PGR)" userId="5ce39da7-de03-4a15-bd72-9f3d6ef98926" providerId="ADAL" clId="{D21F5571-D5B8-314B-89AD-4EA8EC9FA144}" dt="2020-12-08T14:07:19.731" v="1160" actId="1076"/>
          <ac:spMkLst>
            <pc:docMk/>
            <pc:sldMk cId="2544073603" sldId="478"/>
            <ac:spMk id="126" creationId="{BD5598E4-0F6F-524F-9507-325986192FA6}"/>
          </ac:spMkLst>
        </pc:spChg>
        <pc:spChg chg="add mod">
          <ac:chgData name="James Trimble (PGR)" userId="5ce39da7-de03-4a15-bd72-9f3d6ef98926" providerId="ADAL" clId="{D21F5571-D5B8-314B-89AD-4EA8EC9FA144}" dt="2020-12-08T14:10:27.631" v="1192" actId="1076"/>
          <ac:spMkLst>
            <pc:docMk/>
            <pc:sldMk cId="2544073603" sldId="478"/>
            <ac:spMk id="130" creationId="{F3CDF63F-70F2-9F49-898D-034F6D4208F4}"/>
          </ac:spMkLst>
        </pc:spChg>
        <pc:spChg chg="add del mod">
          <ac:chgData name="James Trimble (PGR)" userId="5ce39da7-de03-4a15-bd72-9f3d6ef98926" providerId="ADAL" clId="{D21F5571-D5B8-314B-89AD-4EA8EC9FA144}" dt="2020-12-08T14:10:22.202" v="1191" actId="478"/>
          <ac:spMkLst>
            <pc:docMk/>
            <pc:sldMk cId="2544073603" sldId="478"/>
            <ac:spMk id="131" creationId="{426E5DB2-30CC-F941-B1B6-695E2432A1D9}"/>
          </ac:spMkLst>
        </pc:spChg>
        <pc:spChg chg="add mod">
          <ac:chgData name="James Trimble (PGR)" userId="5ce39da7-de03-4a15-bd72-9f3d6ef98926" providerId="ADAL" clId="{D21F5571-D5B8-314B-89AD-4EA8EC9FA144}" dt="2020-12-08T14:10:27.631" v="1192" actId="1076"/>
          <ac:spMkLst>
            <pc:docMk/>
            <pc:sldMk cId="2544073603" sldId="478"/>
            <ac:spMk id="132" creationId="{2A7F2963-947E-FF4B-A090-6C6D0007A35B}"/>
          </ac:spMkLst>
        </pc:spChg>
        <pc:spChg chg="add mod">
          <ac:chgData name="James Trimble (PGR)" userId="5ce39da7-de03-4a15-bd72-9f3d6ef98926" providerId="ADAL" clId="{D21F5571-D5B8-314B-89AD-4EA8EC9FA144}" dt="2020-12-08T14:11:29.359" v="1198" actId="1076"/>
          <ac:spMkLst>
            <pc:docMk/>
            <pc:sldMk cId="2544073603" sldId="478"/>
            <ac:spMk id="135" creationId="{8EE8554C-2569-4340-AE11-4C97569CB5B4}"/>
          </ac:spMkLst>
        </pc:spChg>
        <pc:spChg chg="add mod">
          <ac:chgData name="James Trimble (PGR)" userId="5ce39da7-de03-4a15-bd72-9f3d6ef98926" providerId="ADAL" clId="{D21F5571-D5B8-314B-89AD-4EA8EC9FA144}" dt="2020-12-08T14:08:40.148" v="1171" actId="20577"/>
          <ac:spMkLst>
            <pc:docMk/>
            <pc:sldMk cId="2544073603" sldId="478"/>
            <ac:spMk id="136" creationId="{D4B8BC97-F87B-6D4E-8E51-C546CC1D39A2}"/>
          </ac:spMkLst>
        </pc:spChg>
        <pc:spChg chg="add mod">
          <ac:chgData name="James Trimble (PGR)" userId="5ce39da7-de03-4a15-bd72-9f3d6ef98926" providerId="ADAL" clId="{D21F5571-D5B8-314B-89AD-4EA8EC9FA144}" dt="2020-12-08T14:08:30.923" v="1169" actId="20577"/>
          <ac:spMkLst>
            <pc:docMk/>
            <pc:sldMk cId="2544073603" sldId="478"/>
            <ac:spMk id="137" creationId="{1098C08A-3231-6A4D-B3D8-3E150FF5F519}"/>
          </ac:spMkLst>
        </pc:spChg>
        <pc:spChg chg="add mod">
          <ac:chgData name="James Trimble (PGR)" userId="5ce39da7-de03-4a15-bd72-9f3d6ef98926" providerId="ADAL" clId="{D21F5571-D5B8-314B-89AD-4EA8EC9FA144}" dt="2020-12-08T14:09:18.212" v="1178" actId="20577"/>
          <ac:spMkLst>
            <pc:docMk/>
            <pc:sldMk cId="2544073603" sldId="478"/>
            <ac:spMk id="138" creationId="{2259BE77-19E1-B54B-8699-0B65B51D564C}"/>
          </ac:spMkLst>
        </pc:spChg>
        <pc:spChg chg="add mod">
          <ac:chgData name="James Trimble (PGR)" userId="5ce39da7-de03-4a15-bd72-9f3d6ef98926" providerId="ADAL" clId="{D21F5571-D5B8-314B-89AD-4EA8EC9FA144}" dt="2020-12-08T14:09:28.807" v="1181" actId="20577"/>
          <ac:spMkLst>
            <pc:docMk/>
            <pc:sldMk cId="2544073603" sldId="478"/>
            <ac:spMk id="140" creationId="{E8DDEE4E-0E7D-184E-B72A-07433242D353}"/>
          </ac:spMkLst>
        </pc:spChg>
        <pc:spChg chg="add mod">
          <ac:chgData name="James Trimble (PGR)" userId="5ce39da7-de03-4a15-bd72-9f3d6ef98926" providerId="ADAL" clId="{D21F5571-D5B8-314B-89AD-4EA8EC9FA144}" dt="2020-12-08T14:10:27.631" v="1192" actId="1076"/>
          <ac:spMkLst>
            <pc:docMk/>
            <pc:sldMk cId="2544073603" sldId="478"/>
            <ac:spMk id="143" creationId="{C20F8F9D-5169-614F-9BDF-354923060957}"/>
          </ac:spMkLst>
        </pc:spChg>
        <pc:spChg chg="add mod">
          <ac:chgData name="James Trimble (PGR)" userId="5ce39da7-de03-4a15-bd72-9f3d6ef98926" providerId="ADAL" clId="{D21F5571-D5B8-314B-89AD-4EA8EC9FA144}" dt="2020-12-08T14:11:11.783" v="1195" actId="1076"/>
          <ac:spMkLst>
            <pc:docMk/>
            <pc:sldMk cId="2544073603" sldId="478"/>
            <ac:spMk id="145" creationId="{7825F26F-923A-ED42-B6AE-E8A86A495882}"/>
          </ac:spMkLst>
        </pc:spChg>
        <pc:spChg chg="add mod">
          <ac:chgData name="James Trimble (PGR)" userId="5ce39da7-de03-4a15-bd72-9f3d6ef98926" providerId="ADAL" clId="{D21F5571-D5B8-314B-89AD-4EA8EC9FA144}" dt="2020-12-08T14:11:11.783" v="1195" actId="1076"/>
          <ac:spMkLst>
            <pc:docMk/>
            <pc:sldMk cId="2544073603" sldId="478"/>
            <ac:spMk id="146" creationId="{EBD67A68-07E6-1749-A9D5-15AB24CBF131}"/>
          </ac:spMkLst>
        </pc:spChg>
        <pc:spChg chg="add mod">
          <ac:chgData name="James Trimble (PGR)" userId="5ce39da7-de03-4a15-bd72-9f3d6ef98926" providerId="ADAL" clId="{D21F5571-D5B8-314B-89AD-4EA8EC9FA144}" dt="2020-12-08T14:11:11.783" v="1195" actId="1076"/>
          <ac:spMkLst>
            <pc:docMk/>
            <pc:sldMk cId="2544073603" sldId="478"/>
            <ac:spMk id="148" creationId="{5A69F275-D439-8F41-9442-F9DE12B7B3C3}"/>
          </ac:spMkLst>
        </pc:spChg>
        <pc:spChg chg="add del mod">
          <ac:chgData name="James Trimble (PGR)" userId="5ce39da7-de03-4a15-bd72-9f3d6ef98926" providerId="ADAL" clId="{D21F5571-D5B8-314B-89AD-4EA8EC9FA144}" dt="2020-12-08T14:11:40.489" v="1202" actId="478"/>
          <ac:spMkLst>
            <pc:docMk/>
            <pc:sldMk cId="2544073603" sldId="478"/>
            <ac:spMk id="152" creationId="{EDD7E702-B83A-D148-9A6A-BA9AC98E6008}"/>
          </ac:spMkLst>
        </pc:spChg>
        <pc:spChg chg="add del mod">
          <ac:chgData name="James Trimble (PGR)" userId="5ce39da7-de03-4a15-bd72-9f3d6ef98926" providerId="ADAL" clId="{D21F5571-D5B8-314B-89AD-4EA8EC9FA144}" dt="2020-12-08T14:11:40.489" v="1202" actId="478"/>
          <ac:spMkLst>
            <pc:docMk/>
            <pc:sldMk cId="2544073603" sldId="478"/>
            <ac:spMk id="153" creationId="{52BCF8D9-E715-FA4F-AF7A-C93976C8503E}"/>
          </ac:spMkLst>
        </pc:spChg>
        <pc:spChg chg="add del mod">
          <ac:chgData name="James Trimble (PGR)" userId="5ce39da7-de03-4a15-bd72-9f3d6ef98926" providerId="ADAL" clId="{D21F5571-D5B8-314B-89AD-4EA8EC9FA144}" dt="2020-12-08T14:11:40.489" v="1202" actId="478"/>
          <ac:spMkLst>
            <pc:docMk/>
            <pc:sldMk cId="2544073603" sldId="478"/>
            <ac:spMk id="154" creationId="{8AA6C68B-F742-0141-AD5B-CE58F2A649BE}"/>
          </ac:spMkLst>
        </pc:spChg>
        <pc:spChg chg="add del mod">
          <ac:chgData name="James Trimble (PGR)" userId="5ce39da7-de03-4a15-bd72-9f3d6ef98926" providerId="ADAL" clId="{D21F5571-D5B8-314B-89AD-4EA8EC9FA144}" dt="2020-12-08T14:11:40.489" v="1202" actId="478"/>
          <ac:spMkLst>
            <pc:docMk/>
            <pc:sldMk cId="2544073603" sldId="478"/>
            <ac:spMk id="155" creationId="{DDC36B60-86B4-AD4C-B4E8-9834C3274167}"/>
          </ac:spMkLst>
        </pc:spChg>
        <pc:spChg chg="add del mod">
          <ac:chgData name="James Trimble (PGR)" userId="5ce39da7-de03-4a15-bd72-9f3d6ef98926" providerId="ADAL" clId="{D21F5571-D5B8-314B-89AD-4EA8EC9FA144}" dt="2020-12-08T14:11:40.489" v="1202" actId="478"/>
          <ac:spMkLst>
            <pc:docMk/>
            <pc:sldMk cId="2544073603" sldId="478"/>
            <ac:spMk id="157" creationId="{45E0B218-EAED-504D-91CB-6A556E089200}"/>
          </ac:spMkLst>
        </pc:spChg>
        <pc:spChg chg="add del mod">
          <ac:chgData name="James Trimble (PGR)" userId="5ce39da7-de03-4a15-bd72-9f3d6ef98926" providerId="ADAL" clId="{D21F5571-D5B8-314B-89AD-4EA8EC9FA144}" dt="2020-12-08T14:11:45.666" v="1204"/>
          <ac:spMkLst>
            <pc:docMk/>
            <pc:sldMk cId="2544073603" sldId="478"/>
            <ac:spMk id="161" creationId="{C52A65F0-5CB7-9541-A071-0A8DCBDF76A6}"/>
          </ac:spMkLst>
        </pc:spChg>
        <pc:spChg chg="add del mod">
          <ac:chgData name="James Trimble (PGR)" userId="5ce39da7-de03-4a15-bd72-9f3d6ef98926" providerId="ADAL" clId="{D21F5571-D5B8-314B-89AD-4EA8EC9FA144}" dt="2020-12-08T14:11:45.666" v="1204"/>
          <ac:spMkLst>
            <pc:docMk/>
            <pc:sldMk cId="2544073603" sldId="478"/>
            <ac:spMk id="162" creationId="{7A98F8D8-8508-204B-BF27-1DF930F765AA}"/>
          </ac:spMkLst>
        </pc:spChg>
        <pc:spChg chg="add del mod">
          <ac:chgData name="James Trimble (PGR)" userId="5ce39da7-de03-4a15-bd72-9f3d6ef98926" providerId="ADAL" clId="{D21F5571-D5B8-314B-89AD-4EA8EC9FA144}" dt="2020-12-08T14:11:45.666" v="1204"/>
          <ac:spMkLst>
            <pc:docMk/>
            <pc:sldMk cId="2544073603" sldId="478"/>
            <ac:spMk id="163" creationId="{3B973E57-2DDF-0E4F-BB86-6C8E8B90AD5E}"/>
          </ac:spMkLst>
        </pc:spChg>
        <pc:spChg chg="add del mod">
          <ac:chgData name="James Trimble (PGR)" userId="5ce39da7-de03-4a15-bd72-9f3d6ef98926" providerId="ADAL" clId="{D21F5571-D5B8-314B-89AD-4EA8EC9FA144}" dt="2020-12-08T14:11:45.666" v="1204"/>
          <ac:spMkLst>
            <pc:docMk/>
            <pc:sldMk cId="2544073603" sldId="478"/>
            <ac:spMk id="164" creationId="{CB45DB11-22D2-FB47-93B2-5ACA5C7E8358}"/>
          </ac:spMkLst>
        </pc:spChg>
        <pc:spChg chg="add del mod">
          <ac:chgData name="James Trimble (PGR)" userId="5ce39da7-de03-4a15-bd72-9f3d6ef98926" providerId="ADAL" clId="{D21F5571-D5B8-314B-89AD-4EA8EC9FA144}" dt="2020-12-08T14:11:45.666" v="1204"/>
          <ac:spMkLst>
            <pc:docMk/>
            <pc:sldMk cId="2544073603" sldId="478"/>
            <ac:spMk id="166" creationId="{33E1A8CD-A3FF-CE4C-9761-B32F06EACF30}"/>
          </ac:spMkLst>
        </pc:spChg>
        <pc:spChg chg="add mod">
          <ac:chgData name="James Trimble (PGR)" userId="5ce39da7-de03-4a15-bd72-9f3d6ef98926" providerId="ADAL" clId="{D21F5571-D5B8-314B-89AD-4EA8EC9FA144}" dt="2020-12-08T14:11:51.637" v="1206" actId="1076"/>
          <ac:spMkLst>
            <pc:docMk/>
            <pc:sldMk cId="2544073603" sldId="478"/>
            <ac:spMk id="170" creationId="{FF6E1FD0-AD8A-4943-BA72-D8669DA86A57}"/>
          </ac:spMkLst>
        </pc:spChg>
        <pc:spChg chg="add mod">
          <ac:chgData name="James Trimble (PGR)" userId="5ce39da7-de03-4a15-bd72-9f3d6ef98926" providerId="ADAL" clId="{D21F5571-D5B8-314B-89AD-4EA8EC9FA144}" dt="2020-12-08T14:11:51.637" v="1206" actId="1076"/>
          <ac:spMkLst>
            <pc:docMk/>
            <pc:sldMk cId="2544073603" sldId="478"/>
            <ac:spMk id="171" creationId="{5F114EA4-493B-3740-A4B1-385170F6CAE1}"/>
          </ac:spMkLst>
        </pc:spChg>
        <pc:spChg chg="add mod">
          <ac:chgData name="James Trimble (PGR)" userId="5ce39da7-de03-4a15-bd72-9f3d6ef98926" providerId="ADAL" clId="{D21F5571-D5B8-314B-89AD-4EA8EC9FA144}" dt="2020-12-08T14:11:51.637" v="1206" actId="1076"/>
          <ac:spMkLst>
            <pc:docMk/>
            <pc:sldMk cId="2544073603" sldId="478"/>
            <ac:spMk id="172" creationId="{DA0B223A-AFAD-584C-BC1D-7DC27B603DFF}"/>
          </ac:spMkLst>
        </pc:spChg>
        <pc:spChg chg="add mod">
          <ac:chgData name="James Trimble (PGR)" userId="5ce39da7-de03-4a15-bd72-9f3d6ef98926" providerId="ADAL" clId="{D21F5571-D5B8-314B-89AD-4EA8EC9FA144}" dt="2020-12-08T14:11:51.637" v="1206" actId="1076"/>
          <ac:spMkLst>
            <pc:docMk/>
            <pc:sldMk cId="2544073603" sldId="478"/>
            <ac:spMk id="173" creationId="{CDAAFB2C-ACE2-5B41-8B86-6E2AAA0ED063}"/>
          </ac:spMkLst>
        </pc:spChg>
        <pc:spChg chg="add mod">
          <ac:chgData name="James Trimble (PGR)" userId="5ce39da7-de03-4a15-bd72-9f3d6ef98926" providerId="ADAL" clId="{D21F5571-D5B8-314B-89AD-4EA8EC9FA144}" dt="2020-12-08T14:11:51.637" v="1206" actId="1076"/>
          <ac:spMkLst>
            <pc:docMk/>
            <pc:sldMk cId="2544073603" sldId="478"/>
            <ac:spMk id="175" creationId="{800260C4-C2B9-9947-9B96-C107BAC9A036}"/>
          </ac:spMkLst>
        </pc:spChg>
        <pc:spChg chg="add mod">
          <ac:chgData name="James Trimble (PGR)" userId="5ce39da7-de03-4a15-bd72-9f3d6ef98926" providerId="ADAL" clId="{D21F5571-D5B8-314B-89AD-4EA8EC9FA144}" dt="2020-12-08T14:12:14.128" v="1216" actId="20577"/>
          <ac:spMkLst>
            <pc:docMk/>
            <pc:sldMk cId="2544073603" sldId="478"/>
            <ac:spMk id="177" creationId="{0EB85C9A-9491-DE4C-A63B-D2229BDAA3DD}"/>
          </ac:spMkLst>
        </pc:spChg>
        <pc:grpChg chg="add del mod">
          <ac:chgData name="James Trimble (PGR)" userId="5ce39da7-de03-4a15-bd72-9f3d6ef98926" providerId="ADAL" clId="{D21F5571-D5B8-314B-89AD-4EA8EC9FA144}" dt="2020-12-08T14:10:47.761" v="1193" actId="478"/>
          <ac:grpSpMkLst>
            <pc:docMk/>
            <pc:sldMk cId="2544073603" sldId="478"/>
            <ac:grpSpMk id="3" creationId="{91E79A5C-724F-0949-95DD-1086BDEBDA91}"/>
          </ac:grpSpMkLst>
        </pc:grpChg>
        <pc:grpChg chg="add del mod">
          <ac:chgData name="James Trimble (PGR)" userId="5ce39da7-de03-4a15-bd72-9f3d6ef98926" providerId="ADAL" clId="{D21F5571-D5B8-314B-89AD-4EA8EC9FA144}" dt="2020-12-08T14:05:09.491" v="1137" actId="165"/>
          <ac:grpSpMkLst>
            <pc:docMk/>
            <pc:sldMk cId="2544073603" sldId="478"/>
            <ac:grpSpMk id="57" creationId="{4A85C28A-19E1-E642-9EFF-C75B25AA3130}"/>
          </ac:grpSpMkLst>
        </pc:grpChg>
        <pc:grpChg chg="add del mod">
          <ac:chgData name="James Trimble (PGR)" userId="5ce39da7-de03-4a15-bd72-9f3d6ef98926" providerId="ADAL" clId="{D21F5571-D5B8-314B-89AD-4EA8EC9FA144}" dt="2020-12-08T14:05:13.426" v="1138" actId="165"/>
          <ac:grpSpMkLst>
            <pc:docMk/>
            <pc:sldMk cId="2544073603" sldId="478"/>
            <ac:grpSpMk id="79" creationId="{FA62BC2E-3397-D548-967F-D785712697D5}"/>
          </ac:grpSpMkLst>
        </pc:grpChg>
        <pc:grpChg chg="add del mod">
          <ac:chgData name="James Trimble (PGR)" userId="5ce39da7-de03-4a15-bd72-9f3d6ef98926" providerId="ADAL" clId="{D21F5571-D5B8-314B-89AD-4EA8EC9FA144}" dt="2020-12-08T14:05:18.088" v="1139" actId="165"/>
          <ac:grpSpMkLst>
            <pc:docMk/>
            <pc:sldMk cId="2544073603" sldId="478"/>
            <ac:grpSpMk id="101" creationId="{E149D923-F65D-AD44-96D3-84D7E4BF3C71}"/>
          </ac:grpSpMkLst>
        </pc:grpChg>
        <pc:cxnChg chg="add mod">
          <ac:chgData name="James Trimble (PGR)" userId="5ce39da7-de03-4a15-bd72-9f3d6ef98926" providerId="ADAL" clId="{D21F5571-D5B8-314B-89AD-4EA8EC9FA144}" dt="2020-12-08T14:04:41.576" v="1128" actId="1076"/>
          <ac:cxnSpMkLst>
            <pc:docMk/>
            <pc:sldMk cId="2544073603" sldId="478"/>
            <ac:cxnSpMk id="35" creationId="{8BC5E667-72C1-C140-B27F-98D731B9DF9D}"/>
          </ac:cxnSpMkLst>
        </pc:cxnChg>
        <pc:cxnChg chg="add mod">
          <ac:chgData name="James Trimble (PGR)" userId="5ce39da7-de03-4a15-bd72-9f3d6ef98926" providerId="ADAL" clId="{D21F5571-D5B8-314B-89AD-4EA8EC9FA144}" dt="2020-12-08T14:04:41.576" v="1128" actId="1076"/>
          <ac:cxnSpMkLst>
            <pc:docMk/>
            <pc:sldMk cId="2544073603" sldId="478"/>
            <ac:cxnSpMk id="36" creationId="{18674CAF-EBC9-FC40-B563-1148CEF20922}"/>
          </ac:cxnSpMkLst>
        </pc:cxnChg>
        <pc:cxnChg chg="add mod">
          <ac:chgData name="James Trimble (PGR)" userId="5ce39da7-de03-4a15-bd72-9f3d6ef98926" providerId="ADAL" clId="{D21F5571-D5B8-314B-89AD-4EA8EC9FA144}" dt="2020-12-08T14:04:41.576" v="1128" actId="1076"/>
          <ac:cxnSpMkLst>
            <pc:docMk/>
            <pc:sldMk cId="2544073603" sldId="478"/>
            <ac:cxnSpMk id="37" creationId="{15F4D736-856A-374D-8F16-A625EB1ABCA4}"/>
          </ac:cxnSpMkLst>
        </pc:cxnChg>
        <pc:cxnChg chg="add mod">
          <ac:chgData name="James Trimble (PGR)" userId="5ce39da7-de03-4a15-bd72-9f3d6ef98926" providerId="ADAL" clId="{D21F5571-D5B8-314B-89AD-4EA8EC9FA144}" dt="2020-12-08T14:04:41.576" v="1128" actId="1076"/>
          <ac:cxnSpMkLst>
            <pc:docMk/>
            <pc:sldMk cId="2544073603" sldId="478"/>
            <ac:cxnSpMk id="39" creationId="{20BF9B3D-E92D-1F42-A673-F798F8012883}"/>
          </ac:cxnSpMkLst>
        </pc:cxnChg>
        <pc:cxnChg chg="add mod">
          <ac:chgData name="James Trimble (PGR)" userId="5ce39da7-de03-4a15-bd72-9f3d6ef98926" providerId="ADAL" clId="{D21F5571-D5B8-314B-89AD-4EA8EC9FA144}" dt="2020-12-08T14:04:41.576" v="1128" actId="1076"/>
          <ac:cxnSpMkLst>
            <pc:docMk/>
            <pc:sldMk cId="2544073603" sldId="478"/>
            <ac:cxnSpMk id="40" creationId="{9E371356-D922-DC43-9954-4DB162CC1F55}"/>
          </ac:cxnSpMkLst>
        </pc:cxnChg>
        <pc:cxnChg chg="add mod">
          <ac:chgData name="James Trimble (PGR)" userId="5ce39da7-de03-4a15-bd72-9f3d6ef98926" providerId="ADAL" clId="{D21F5571-D5B8-314B-89AD-4EA8EC9FA144}" dt="2020-12-08T14:04:41.576" v="1128" actId="1076"/>
          <ac:cxnSpMkLst>
            <pc:docMk/>
            <pc:sldMk cId="2544073603" sldId="478"/>
            <ac:cxnSpMk id="41" creationId="{5EC618EB-B822-3F45-A8C1-3A1F2CD8C05A}"/>
          </ac:cxnSpMkLst>
        </pc:cxnChg>
        <pc:cxnChg chg="add mod">
          <ac:chgData name="James Trimble (PGR)" userId="5ce39da7-de03-4a15-bd72-9f3d6ef98926" providerId="ADAL" clId="{D21F5571-D5B8-314B-89AD-4EA8EC9FA144}" dt="2020-12-08T14:04:41.576" v="1128" actId="1076"/>
          <ac:cxnSpMkLst>
            <pc:docMk/>
            <pc:sldMk cId="2544073603" sldId="478"/>
            <ac:cxnSpMk id="42" creationId="{AE9FF0BD-4F60-834D-BBED-8144FC164CB7}"/>
          </ac:cxnSpMkLst>
        </pc:cxnChg>
        <pc:cxnChg chg="add mod">
          <ac:chgData name="James Trimble (PGR)" userId="5ce39da7-de03-4a15-bd72-9f3d6ef98926" providerId="ADAL" clId="{D21F5571-D5B8-314B-89AD-4EA8EC9FA144}" dt="2020-12-08T14:04:41.576" v="1128" actId="1076"/>
          <ac:cxnSpMkLst>
            <pc:docMk/>
            <pc:sldMk cId="2544073603" sldId="478"/>
            <ac:cxnSpMk id="43" creationId="{C8B7E6F0-463D-FE45-B76A-89DAE50FCD10}"/>
          </ac:cxnSpMkLst>
        </pc:cxnChg>
        <pc:cxnChg chg="add mod">
          <ac:chgData name="James Trimble (PGR)" userId="5ce39da7-de03-4a15-bd72-9f3d6ef98926" providerId="ADAL" clId="{D21F5571-D5B8-314B-89AD-4EA8EC9FA144}" dt="2020-12-08T14:04:41.576" v="1128" actId="1076"/>
          <ac:cxnSpMkLst>
            <pc:docMk/>
            <pc:sldMk cId="2544073603" sldId="478"/>
            <ac:cxnSpMk id="44" creationId="{AEE8318A-8893-D242-8FB4-289735734910}"/>
          </ac:cxnSpMkLst>
        </pc:cxnChg>
        <pc:cxnChg chg="add mod">
          <ac:chgData name="James Trimble (PGR)" userId="5ce39da7-de03-4a15-bd72-9f3d6ef98926" providerId="ADAL" clId="{D21F5571-D5B8-314B-89AD-4EA8EC9FA144}" dt="2020-12-08T14:04:41.576" v="1128" actId="1076"/>
          <ac:cxnSpMkLst>
            <pc:docMk/>
            <pc:sldMk cId="2544073603" sldId="478"/>
            <ac:cxnSpMk id="45" creationId="{B85A5152-72B9-6E48-91C7-2BF6538779EE}"/>
          </ac:cxnSpMkLst>
        </pc:cxnChg>
        <pc:cxnChg chg="add mod">
          <ac:chgData name="James Trimble (PGR)" userId="5ce39da7-de03-4a15-bd72-9f3d6ef98926" providerId="ADAL" clId="{D21F5571-D5B8-314B-89AD-4EA8EC9FA144}" dt="2020-12-08T14:04:41.576" v="1128" actId="1076"/>
          <ac:cxnSpMkLst>
            <pc:docMk/>
            <pc:sldMk cId="2544073603" sldId="478"/>
            <ac:cxnSpMk id="46" creationId="{8F1010A3-ADBE-0049-A0E7-89777D3EA7C3}"/>
          </ac:cxnSpMkLst>
        </pc:cxnChg>
        <pc:cxnChg chg="add mod">
          <ac:chgData name="James Trimble (PGR)" userId="5ce39da7-de03-4a15-bd72-9f3d6ef98926" providerId="ADAL" clId="{D21F5571-D5B8-314B-89AD-4EA8EC9FA144}" dt="2020-12-08T14:04:41.576" v="1128" actId="1076"/>
          <ac:cxnSpMkLst>
            <pc:docMk/>
            <pc:sldMk cId="2544073603" sldId="478"/>
            <ac:cxnSpMk id="52" creationId="{4DD51D43-0CB5-1E4E-AA7A-1F77E8B7921A}"/>
          </ac:cxnSpMkLst>
        </pc:cxnChg>
        <pc:cxnChg chg="del mod topLvl">
          <ac:chgData name="James Trimble (PGR)" userId="5ce39da7-de03-4a15-bd72-9f3d6ef98926" providerId="ADAL" clId="{D21F5571-D5B8-314B-89AD-4EA8EC9FA144}" dt="2020-12-08T14:05:28.651" v="1140" actId="478"/>
          <ac:cxnSpMkLst>
            <pc:docMk/>
            <pc:sldMk cId="2544073603" sldId="478"/>
            <ac:cxnSpMk id="58" creationId="{4AA443C3-5782-D14B-AD15-C32DB81E4B92}"/>
          </ac:cxnSpMkLst>
        </pc:cxnChg>
        <pc:cxnChg chg="del mod topLvl">
          <ac:chgData name="James Trimble (PGR)" userId="5ce39da7-de03-4a15-bd72-9f3d6ef98926" providerId="ADAL" clId="{D21F5571-D5B8-314B-89AD-4EA8EC9FA144}" dt="2020-12-08T14:05:28.651" v="1140" actId="478"/>
          <ac:cxnSpMkLst>
            <pc:docMk/>
            <pc:sldMk cId="2544073603" sldId="478"/>
            <ac:cxnSpMk id="59" creationId="{26F5C310-9C33-C946-BE79-1825F3AA2CEF}"/>
          </ac:cxnSpMkLst>
        </pc:cxnChg>
        <pc:cxnChg chg="del mod topLvl">
          <ac:chgData name="James Trimble (PGR)" userId="5ce39da7-de03-4a15-bd72-9f3d6ef98926" providerId="ADAL" clId="{D21F5571-D5B8-314B-89AD-4EA8EC9FA144}" dt="2020-12-08T14:05:28.651" v="1140" actId="478"/>
          <ac:cxnSpMkLst>
            <pc:docMk/>
            <pc:sldMk cId="2544073603" sldId="478"/>
            <ac:cxnSpMk id="60" creationId="{52C47AF7-28A6-8642-96CE-BB06E1AEEA3F}"/>
          </ac:cxnSpMkLst>
        </pc:cxnChg>
        <pc:cxnChg chg="del mod topLvl">
          <ac:chgData name="James Trimble (PGR)" userId="5ce39da7-de03-4a15-bd72-9f3d6ef98926" providerId="ADAL" clId="{D21F5571-D5B8-314B-89AD-4EA8EC9FA144}" dt="2020-12-08T14:05:29.912" v="1141" actId="478"/>
          <ac:cxnSpMkLst>
            <pc:docMk/>
            <pc:sldMk cId="2544073603" sldId="478"/>
            <ac:cxnSpMk id="61" creationId="{741A9EE5-9CFA-444C-B439-2216157D3C6E}"/>
          </ac:cxnSpMkLst>
        </pc:cxnChg>
        <pc:cxnChg chg="del mod topLvl">
          <ac:chgData name="James Trimble (PGR)" userId="5ce39da7-de03-4a15-bd72-9f3d6ef98926" providerId="ADAL" clId="{D21F5571-D5B8-314B-89AD-4EA8EC9FA144}" dt="2020-12-08T14:05:28.651" v="1140" actId="478"/>
          <ac:cxnSpMkLst>
            <pc:docMk/>
            <pc:sldMk cId="2544073603" sldId="478"/>
            <ac:cxnSpMk id="62" creationId="{50106AA8-A60A-3843-AA46-3B5E2D336449}"/>
          </ac:cxnSpMkLst>
        </pc:cxnChg>
        <pc:cxnChg chg="mod topLvl">
          <ac:chgData name="James Trimble (PGR)" userId="5ce39da7-de03-4a15-bd72-9f3d6ef98926" providerId="ADAL" clId="{D21F5571-D5B8-314B-89AD-4EA8EC9FA144}" dt="2020-12-08T14:05:46.615" v="1146" actId="1076"/>
          <ac:cxnSpMkLst>
            <pc:docMk/>
            <pc:sldMk cId="2544073603" sldId="478"/>
            <ac:cxnSpMk id="63" creationId="{E672B388-DA22-0040-91F6-72B7BA88DB94}"/>
          </ac:cxnSpMkLst>
        </pc:cxnChg>
        <pc:cxnChg chg="del mod topLvl">
          <ac:chgData name="James Trimble (PGR)" userId="5ce39da7-de03-4a15-bd72-9f3d6ef98926" providerId="ADAL" clId="{D21F5571-D5B8-314B-89AD-4EA8EC9FA144}" dt="2020-12-08T14:05:28.651" v="1140" actId="478"/>
          <ac:cxnSpMkLst>
            <pc:docMk/>
            <pc:sldMk cId="2544073603" sldId="478"/>
            <ac:cxnSpMk id="64" creationId="{3B939171-3E27-8144-8359-0D65E0916467}"/>
          </ac:cxnSpMkLst>
        </pc:cxnChg>
        <pc:cxnChg chg="del mod topLvl">
          <ac:chgData name="James Trimble (PGR)" userId="5ce39da7-de03-4a15-bd72-9f3d6ef98926" providerId="ADAL" clId="{D21F5571-D5B8-314B-89AD-4EA8EC9FA144}" dt="2020-12-08T14:05:28.651" v="1140" actId="478"/>
          <ac:cxnSpMkLst>
            <pc:docMk/>
            <pc:sldMk cId="2544073603" sldId="478"/>
            <ac:cxnSpMk id="65" creationId="{1EECC88A-8A1F-654D-9DF6-4F8B15014E84}"/>
          </ac:cxnSpMkLst>
        </pc:cxnChg>
        <pc:cxnChg chg="del mod topLvl">
          <ac:chgData name="James Trimble (PGR)" userId="5ce39da7-de03-4a15-bd72-9f3d6ef98926" providerId="ADAL" clId="{D21F5571-D5B8-314B-89AD-4EA8EC9FA144}" dt="2020-12-08T14:05:35.829" v="1144" actId="478"/>
          <ac:cxnSpMkLst>
            <pc:docMk/>
            <pc:sldMk cId="2544073603" sldId="478"/>
            <ac:cxnSpMk id="66" creationId="{DEB8E11A-6E8A-FC4C-9480-58081A7F8A64}"/>
          </ac:cxnSpMkLst>
        </pc:cxnChg>
        <pc:cxnChg chg="del mod topLvl">
          <ac:chgData name="James Trimble (PGR)" userId="5ce39da7-de03-4a15-bd72-9f3d6ef98926" providerId="ADAL" clId="{D21F5571-D5B8-314B-89AD-4EA8EC9FA144}" dt="2020-12-08T14:05:35.829" v="1144" actId="478"/>
          <ac:cxnSpMkLst>
            <pc:docMk/>
            <pc:sldMk cId="2544073603" sldId="478"/>
            <ac:cxnSpMk id="67" creationId="{14BDBC53-12AD-AC45-86D7-F2E335681EFE}"/>
          </ac:cxnSpMkLst>
        </pc:cxnChg>
        <pc:cxnChg chg="del mod topLvl">
          <ac:chgData name="James Trimble (PGR)" userId="5ce39da7-de03-4a15-bd72-9f3d6ef98926" providerId="ADAL" clId="{D21F5571-D5B8-314B-89AD-4EA8EC9FA144}" dt="2020-12-08T14:05:37.022" v="1145" actId="478"/>
          <ac:cxnSpMkLst>
            <pc:docMk/>
            <pc:sldMk cId="2544073603" sldId="478"/>
            <ac:cxnSpMk id="68" creationId="{AF60F1B4-4F3D-7A4C-9179-211A29AEE73F}"/>
          </ac:cxnSpMkLst>
        </pc:cxnChg>
        <pc:cxnChg chg="del mod topLvl">
          <ac:chgData name="James Trimble (PGR)" userId="5ce39da7-de03-4a15-bd72-9f3d6ef98926" providerId="ADAL" clId="{D21F5571-D5B8-314B-89AD-4EA8EC9FA144}" dt="2020-12-08T14:05:28.651" v="1140" actId="478"/>
          <ac:cxnSpMkLst>
            <pc:docMk/>
            <pc:sldMk cId="2544073603" sldId="478"/>
            <ac:cxnSpMk id="74" creationId="{02A3C5FD-E606-254F-8EF1-1C583BA47636}"/>
          </ac:cxnSpMkLst>
        </pc:cxnChg>
        <pc:cxnChg chg="mod topLvl">
          <ac:chgData name="James Trimble (PGR)" userId="5ce39da7-de03-4a15-bd72-9f3d6ef98926" providerId="ADAL" clId="{D21F5571-D5B8-314B-89AD-4EA8EC9FA144}" dt="2020-12-08T14:06:24.089" v="1151" actId="1076"/>
          <ac:cxnSpMkLst>
            <pc:docMk/>
            <pc:sldMk cId="2544073603" sldId="478"/>
            <ac:cxnSpMk id="80" creationId="{261DE3F4-9C28-EA4A-A82E-37F3188A0BB3}"/>
          </ac:cxnSpMkLst>
        </pc:cxnChg>
        <pc:cxnChg chg="mod topLvl">
          <ac:chgData name="James Trimble (PGR)" userId="5ce39da7-de03-4a15-bd72-9f3d6ef98926" providerId="ADAL" clId="{D21F5571-D5B8-314B-89AD-4EA8EC9FA144}" dt="2020-12-08T14:06:24.089" v="1151" actId="1076"/>
          <ac:cxnSpMkLst>
            <pc:docMk/>
            <pc:sldMk cId="2544073603" sldId="478"/>
            <ac:cxnSpMk id="81" creationId="{91DEBCA8-D3F1-1B4A-8D6A-D28B67E96781}"/>
          </ac:cxnSpMkLst>
        </pc:cxnChg>
        <pc:cxnChg chg="mod topLvl">
          <ac:chgData name="James Trimble (PGR)" userId="5ce39da7-de03-4a15-bd72-9f3d6ef98926" providerId="ADAL" clId="{D21F5571-D5B8-314B-89AD-4EA8EC9FA144}" dt="2020-12-08T14:06:24.089" v="1151" actId="1076"/>
          <ac:cxnSpMkLst>
            <pc:docMk/>
            <pc:sldMk cId="2544073603" sldId="478"/>
            <ac:cxnSpMk id="82" creationId="{8E0B0756-7DA5-734E-A9F7-072893ABFC2C}"/>
          </ac:cxnSpMkLst>
        </pc:cxnChg>
        <pc:cxnChg chg="del mod topLvl">
          <ac:chgData name="James Trimble (PGR)" userId="5ce39da7-de03-4a15-bd72-9f3d6ef98926" providerId="ADAL" clId="{D21F5571-D5B8-314B-89AD-4EA8EC9FA144}" dt="2020-12-08T14:06:19.508" v="1149" actId="478"/>
          <ac:cxnSpMkLst>
            <pc:docMk/>
            <pc:sldMk cId="2544073603" sldId="478"/>
            <ac:cxnSpMk id="83" creationId="{F0F3787C-60B2-2C43-8173-2808314F5520}"/>
          </ac:cxnSpMkLst>
        </pc:cxnChg>
        <pc:cxnChg chg="mod topLvl">
          <ac:chgData name="James Trimble (PGR)" userId="5ce39da7-de03-4a15-bd72-9f3d6ef98926" providerId="ADAL" clId="{D21F5571-D5B8-314B-89AD-4EA8EC9FA144}" dt="2020-12-08T14:06:24.089" v="1151" actId="1076"/>
          <ac:cxnSpMkLst>
            <pc:docMk/>
            <pc:sldMk cId="2544073603" sldId="478"/>
            <ac:cxnSpMk id="84" creationId="{72294F6F-0C15-5849-8E2F-FD0EF2A49807}"/>
          </ac:cxnSpMkLst>
        </pc:cxnChg>
        <pc:cxnChg chg="del mod topLvl">
          <ac:chgData name="James Trimble (PGR)" userId="5ce39da7-de03-4a15-bd72-9f3d6ef98926" providerId="ADAL" clId="{D21F5571-D5B8-314B-89AD-4EA8EC9FA144}" dt="2020-12-08T14:06:18.556" v="1148" actId="478"/>
          <ac:cxnSpMkLst>
            <pc:docMk/>
            <pc:sldMk cId="2544073603" sldId="478"/>
            <ac:cxnSpMk id="85" creationId="{B127CEBB-8948-9141-9BFE-492D1AEC5D80}"/>
          </ac:cxnSpMkLst>
        </pc:cxnChg>
        <pc:cxnChg chg="mod topLvl">
          <ac:chgData name="James Trimble (PGR)" userId="5ce39da7-de03-4a15-bd72-9f3d6ef98926" providerId="ADAL" clId="{D21F5571-D5B8-314B-89AD-4EA8EC9FA144}" dt="2020-12-08T14:06:24.089" v="1151" actId="1076"/>
          <ac:cxnSpMkLst>
            <pc:docMk/>
            <pc:sldMk cId="2544073603" sldId="478"/>
            <ac:cxnSpMk id="86" creationId="{2617814E-A16B-544B-B53E-456A157848AA}"/>
          </ac:cxnSpMkLst>
        </pc:cxnChg>
        <pc:cxnChg chg="del mod topLvl">
          <ac:chgData name="James Trimble (PGR)" userId="5ce39da7-de03-4a15-bd72-9f3d6ef98926" providerId="ADAL" clId="{D21F5571-D5B8-314B-89AD-4EA8EC9FA144}" dt="2020-12-08T14:06:20.502" v="1150" actId="478"/>
          <ac:cxnSpMkLst>
            <pc:docMk/>
            <pc:sldMk cId="2544073603" sldId="478"/>
            <ac:cxnSpMk id="87" creationId="{5D3EDB80-3AE2-5D4E-A2E5-2CE1DF3070BD}"/>
          </ac:cxnSpMkLst>
        </pc:cxnChg>
        <pc:cxnChg chg="del mod topLvl">
          <ac:chgData name="James Trimble (PGR)" userId="5ce39da7-de03-4a15-bd72-9f3d6ef98926" providerId="ADAL" clId="{D21F5571-D5B8-314B-89AD-4EA8EC9FA144}" dt="2020-12-08T14:06:18.556" v="1148" actId="478"/>
          <ac:cxnSpMkLst>
            <pc:docMk/>
            <pc:sldMk cId="2544073603" sldId="478"/>
            <ac:cxnSpMk id="88" creationId="{B721FC3F-EF69-6943-BAA5-138541A1C4D6}"/>
          </ac:cxnSpMkLst>
        </pc:cxnChg>
        <pc:cxnChg chg="del mod topLvl">
          <ac:chgData name="James Trimble (PGR)" userId="5ce39da7-de03-4a15-bd72-9f3d6ef98926" providerId="ADAL" clId="{D21F5571-D5B8-314B-89AD-4EA8EC9FA144}" dt="2020-12-08T14:06:18.556" v="1148" actId="478"/>
          <ac:cxnSpMkLst>
            <pc:docMk/>
            <pc:sldMk cId="2544073603" sldId="478"/>
            <ac:cxnSpMk id="89" creationId="{F3711C4C-B64A-AC47-A2CD-0454D088B944}"/>
          </ac:cxnSpMkLst>
        </pc:cxnChg>
        <pc:cxnChg chg="del mod topLvl">
          <ac:chgData name="James Trimble (PGR)" userId="5ce39da7-de03-4a15-bd72-9f3d6ef98926" providerId="ADAL" clId="{D21F5571-D5B8-314B-89AD-4EA8EC9FA144}" dt="2020-12-08T14:06:18.556" v="1148" actId="478"/>
          <ac:cxnSpMkLst>
            <pc:docMk/>
            <pc:sldMk cId="2544073603" sldId="478"/>
            <ac:cxnSpMk id="90" creationId="{35B280F2-E932-524C-84B8-492ABD517668}"/>
          </ac:cxnSpMkLst>
        </pc:cxnChg>
        <pc:cxnChg chg="mod topLvl">
          <ac:chgData name="James Trimble (PGR)" userId="5ce39da7-de03-4a15-bd72-9f3d6ef98926" providerId="ADAL" clId="{D21F5571-D5B8-314B-89AD-4EA8EC9FA144}" dt="2020-12-08T14:06:24.089" v="1151" actId="1076"/>
          <ac:cxnSpMkLst>
            <pc:docMk/>
            <pc:sldMk cId="2544073603" sldId="478"/>
            <ac:cxnSpMk id="96" creationId="{CF16BA20-80FF-2F4F-8933-E9319F69AD0C}"/>
          </ac:cxnSpMkLst>
        </pc:cxnChg>
        <pc:cxnChg chg="del mod topLvl">
          <ac:chgData name="James Trimble (PGR)" userId="5ce39da7-de03-4a15-bd72-9f3d6ef98926" providerId="ADAL" clId="{D21F5571-D5B8-314B-89AD-4EA8EC9FA144}" dt="2020-12-08T14:06:37.348" v="1156" actId="478"/>
          <ac:cxnSpMkLst>
            <pc:docMk/>
            <pc:sldMk cId="2544073603" sldId="478"/>
            <ac:cxnSpMk id="102" creationId="{F5B61327-E111-D945-9EF1-BB374AC4B441}"/>
          </ac:cxnSpMkLst>
        </pc:cxnChg>
        <pc:cxnChg chg="del mod topLvl">
          <ac:chgData name="James Trimble (PGR)" userId="5ce39da7-de03-4a15-bd72-9f3d6ef98926" providerId="ADAL" clId="{D21F5571-D5B8-314B-89AD-4EA8EC9FA144}" dt="2020-12-08T14:06:36.132" v="1155" actId="478"/>
          <ac:cxnSpMkLst>
            <pc:docMk/>
            <pc:sldMk cId="2544073603" sldId="478"/>
            <ac:cxnSpMk id="104" creationId="{A0C82744-26CA-F54F-A6C7-C7131DCA7C86}"/>
          </ac:cxnSpMkLst>
        </pc:cxnChg>
        <pc:cxnChg chg="del mod topLvl">
          <ac:chgData name="James Trimble (PGR)" userId="5ce39da7-de03-4a15-bd72-9f3d6ef98926" providerId="ADAL" clId="{D21F5571-D5B8-314B-89AD-4EA8EC9FA144}" dt="2020-12-08T14:06:34.576" v="1154" actId="478"/>
          <ac:cxnSpMkLst>
            <pc:docMk/>
            <pc:sldMk cId="2544073603" sldId="478"/>
            <ac:cxnSpMk id="105" creationId="{D3ED12E4-3BA4-C340-9503-FFAC5B371087}"/>
          </ac:cxnSpMkLst>
        </pc:cxnChg>
        <pc:cxnChg chg="mod topLvl">
          <ac:chgData name="James Trimble (PGR)" userId="5ce39da7-de03-4a15-bd72-9f3d6ef98926" providerId="ADAL" clId="{D21F5571-D5B8-314B-89AD-4EA8EC9FA144}" dt="2020-12-08T14:06:43.326" v="1157" actId="1076"/>
          <ac:cxnSpMkLst>
            <pc:docMk/>
            <pc:sldMk cId="2544073603" sldId="478"/>
            <ac:cxnSpMk id="106" creationId="{205FE931-7208-7046-90CA-711F002E171B}"/>
          </ac:cxnSpMkLst>
        </pc:cxnChg>
        <pc:cxnChg chg="del mod topLvl">
          <ac:chgData name="James Trimble (PGR)" userId="5ce39da7-de03-4a15-bd72-9f3d6ef98926" providerId="ADAL" clId="{D21F5571-D5B8-314B-89AD-4EA8EC9FA144}" dt="2020-12-08T14:06:32.262" v="1153" actId="478"/>
          <ac:cxnSpMkLst>
            <pc:docMk/>
            <pc:sldMk cId="2544073603" sldId="478"/>
            <ac:cxnSpMk id="107" creationId="{13454562-862C-B349-95B0-0EE7EE714122}"/>
          </ac:cxnSpMkLst>
        </pc:cxnChg>
        <pc:cxnChg chg="mod topLvl">
          <ac:chgData name="James Trimble (PGR)" userId="5ce39da7-de03-4a15-bd72-9f3d6ef98926" providerId="ADAL" clId="{D21F5571-D5B8-314B-89AD-4EA8EC9FA144}" dt="2020-12-08T14:06:43.326" v="1157" actId="1076"/>
          <ac:cxnSpMkLst>
            <pc:docMk/>
            <pc:sldMk cId="2544073603" sldId="478"/>
            <ac:cxnSpMk id="108" creationId="{23D923DE-4374-A643-9ACB-88A758E68F54}"/>
          </ac:cxnSpMkLst>
        </pc:cxnChg>
        <pc:cxnChg chg="del mod topLvl">
          <ac:chgData name="James Trimble (PGR)" userId="5ce39da7-de03-4a15-bd72-9f3d6ef98926" providerId="ADAL" clId="{D21F5571-D5B8-314B-89AD-4EA8EC9FA144}" dt="2020-12-08T14:06:32.262" v="1153" actId="478"/>
          <ac:cxnSpMkLst>
            <pc:docMk/>
            <pc:sldMk cId="2544073603" sldId="478"/>
            <ac:cxnSpMk id="109" creationId="{F67CC003-BBFD-084C-BFD0-435061C98EF0}"/>
          </ac:cxnSpMkLst>
        </pc:cxnChg>
        <pc:cxnChg chg="mod topLvl">
          <ac:chgData name="James Trimble (PGR)" userId="5ce39da7-de03-4a15-bd72-9f3d6ef98926" providerId="ADAL" clId="{D21F5571-D5B8-314B-89AD-4EA8EC9FA144}" dt="2020-12-08T14:06:43.326" v="1157" actId="1076"/>
          <ac:cxnSpMkLst>
            <pc:docMk/>
            <pc:sldMk cId="2544073603" sldId="478"/>
            <ac:cxnSpMk id="110" creationId="{ECBC30AF-E06B-6644-B637-5813F5389176}"/>
          </ac:cxnSpMkLst>
        </pc:cxnChg>
        <pc:cxnChg chg="mod topLvl">
          <ac:chgData name="James Trimble (PGR)" userId="5ce39da7-de03-4a15-bd72-9f3d6ef98926" providerId="ADAL" clId="{D21F5571-D5B8-314B-89AD-4EA8EC9FA144}" dt="2020-12-08T14:06:43.326" v="1157" actId="1076"/>
          <ac:cxnSpMkLst>
            <pc:docMk/>
            <pc:sldMk cId="2544073603" sldId="478"/>
            <ac:cxnSpMk id="111" creationId="{124ADBF3-8E88-2E4D-BC85-55C54568DFC1}"/>
          </ac:cxnSpMkLst>
        </pc:cxnChg>
        <pc:cxnChg chg="mod topLvl">
          <ac:chgData name="James Trimble (PGR)" userId="5ce39da7-de03-4a15-bd72-9f3d6ef98926" providerId="ADAL" clId="{D21F5571-D5B8-314B-89AD-4EA8EC9FA144}" dt="2020-12-08T14:06:43.326" v="1157" actId="1076"/>
          <ac:cxnSpMkLst>
            <pc:docMk/>
            <pc:sldMk cId="2544073603" sldId="478"/>
            <ac:cxnSpMk id="112" creationId="{28CEE7DF-98A0-C748-AF59-D6341AB0F6FA}"/>
          </ac:cxnSpMkLst>
        </pc:cxnChg>
        <pc:cxnChg chg="mod topLvl">
          <ac:chgData name="James Trimble (PGR)" userId="5ce39da7-de03-4a15-bd72-9f3d6ef98926" providerId="ADAL" clId="{D21F5571-D5B8-314B-89AD-4EA8EC9FA144}" dt="2020-12-08T14:06:43.326" v="1157" actId="1076"/>
          <ac:cxnSpMkLst>
            <pc:docMk/>
            <pc:sldMk cId="2544073603" sldId="478"/>
            <ac:cxnSpMk id="113" creationId="{CF8B7E3C-FD8B-5D44-9BC3-958AE2F0DE44}"/>
          </ac:cxnSpMkLst>
        </pc:cxnChg>
        <pc:cxnChg chg="del mod topLvl">
          <ac:chgData name="James Trimble (PGR)" userId="5ce39da7-de03-4a15-bd72-9f3d6ef98926" providerId="ADAL" clId="{D21F5571-D5B8-314B-89AD-4EA8EC9FA144}" dt="2020-12-08T14:06:32.262" v="1153" actId="478"/>
          <ac:cxnSpMkLst>
            <pc:docMk/>
            <pc:sldMk cId="2544073603" sldId="478"/>
            <ac:cxnSpMk id="119" creationId="{71F8395E-7EA5-A74A-81A5-DDAC9AFF6D5A}"/>
          </ac:cxnSpMkLst>
        </pc:cxnChg>
        <pc:cxnChg chg="add del mod">
          <ac:chgData name="James Trimble (PGR)" userId="5ce39da7-de03-4a15-bd72-9f3d6ef98926" providerId="ADAL" clId="{D21F5571-D5B8-314B-89AD-4EA8EC9FA144}" dt="2020-12-08T14:10:21.300" v="1190" actId="478"/>
          <ac:cxnSpMkLst>
            <pc:docMk/>
            <pc:sldMk cId="2544073603" sldId="478"/>
            <ac:cxnSpMk id="127" creationId="{4096A154-5008-3D49-8563-D2D318448679}"/>
          </ac:cxnSpMkLst>
        </pc:cxnChg>
        <pc:cxnChg chg="add mod">
          <ac:chgData name="James Trimble (PGR)" userId="5ce39da7-de03-4a15-bd72-9f3d6ef98926" providerId="ADAL" clId="{D21F5571-D5B8-314B-89AD-4EA8EC9FA144}" dt="2020-12-08T14:10:27.631" v="1192" actId="1076"/>
          <ac:cxnSpMkLst>
            <pc:docMk/>
            <pc:sldMk cId="2544073603" sldId="478"/>
            <ac:cxnSpMk id="128" creationId="{CBBC0014-F842-3842-A286-4ECBC1EC89A1}"/>
          </ac:cxnSpMkLst>
        </pc:cxnChg>
        <pc:cxnChg chg="add del mod">
          <ac:chgData name="James Trimble (PGR)" userId="5ce39da7-de03-4a15-bd72-9f3d6ef98926" providerId="ADAL" clId="{D21F5571-D5B8-314B-89AD-4EA8EC9FA144}" dt="2020-12-08T14:07:29.454" v="1163" actId="478"/>
          <ac:cxnSpMkLst>
            <pc:docMk/>
            <pc:sldMk cId="2544073603" sldId="478"/>
            <ac:cxnSpMk id="129" creationId="{09CB97B8-B5E2-2748-84D0-4CB593F39887}"/>
          </ac:cxnSpMkLst>
        </pc:cxnChg>
        <pc:cxnChg chg="add mod">
          <ac:chgData name="James Trimble (PGR)" userId="5ce39da7-de03-4a15-bd72-9f3d6ef98926" providerId="ADAL" clId="{D21F5571-D5B8-314B-89AD-4EA8EC9FA144}" dt="2020-12-08T14:11:37.757" v="1201" actId="14100"/>
          <ac:cxnSpMkLst>
            <pc:docMk/>
            <pc:sldMk cId="2544073603" sldId="478"/>
            <ac:cxnSpMk id="133" creationId="{93507F14-55AF-9C45-8C22-ACBC2F7021EB}"/>
          </ac:cxnSpMkLst>
        </pc:cxnChg>
        <pc:cxnChg chg="add mod">
          <ac:chgData name="James Trimble (PGR)" userId="5ce39da7-de03-4a15-bd72-9f3d6ef98926" providerId="ADAL" clId="{D21F5571-D5B8-314B-89AD-4EA8EC9FA144}" dt="2020-12-08T14:11:35.276" v="1200" actId="14100"/>
          <ac:cxnSpMkLst>
            <pc:docMk/>
            <pc:sldMk cId="2544073603" sldId="478"/>
            <ac:cxnSpMk id="134" creationId="{50D3AD5B-E717-964A-8565-93F13F08163F}"/>
          </ac:cxnSpMkLst>
        </pc:cxnChg>
        <pc:cxnChg chg="add mod">
          <ac:chgData name="James Trimble (PGR)" userId="5ce39da7-de03-4a15-bd72-9f3d6ef98926" providerId="ADAL" clId="{D21F5571-D5B8-314B-89AD-4EA8EC9FA144}" dt="2020-12-08T14:09:15.170" v="1177" actId="14100"/>
          <ac:cxnSpMkLst>
            <pc:docMk/>
            <pc:sldMk cId="2544073603" sldId="478"/>
            <ac:cxnSpMk id="139" creationId="{B0B473FB-3B93-4D42-BCA1-B356BEB99412}"/>
          </ac:cxnSpMkLst>
        </pc:cxnChg>
        <pc:cxnChg chg="add mod">
          <ac:chgData name="James Trimble (PGR)" userId="5ce39da7-de03-4a15-bd72-9f3d6ef98926" providerId="ADAL" clId="{D21F5571-D5B8-314B-89AD-4EA8EC9FA144}" dt="2020-12-08T14:09:27.274" v="1180" actId="1076"/>
          <ac:cxnSpMkLst>
            <pc:docMk/>
            <pc:sldMk cId="2544073603" sldId="478"/>
            <ac:cxnSpMk id="141" creationId="{19829098-C818-4745-99A9-05F10BE0CC1C}"/>
          </ac:cxnSpMkLst>
        </pc:cxnChg>
        <pc:cxnChg chg="add mod">
          <ac:chgData name="James Trimble (PGR)" userId="5ce39da7-de03-4a15-bd72-9f3d6ef98926" providerId="ADAL" clId="{D21F5571-D5B8-314B-89AD-4EA8EC9FA144}" dt="2020-12-08T14:10:27.631" v="1192" actId="1076"/>
          <ac:cxnSpMkLst>
            <pc:docMk/>
            <pc:sldMk cId="2544073603" sldId="478"/>
            <ac:cxnSpMk id="142" creationId="{04F5437C-600E-A64F-AB53-EF331E234ABC}"/>
          </ac:cxnSpMkLst>
        </pc:cxnChg>
        <pc:cxnChg chg="add mod">
          <ac:chgData name="James Trimble (PGR)" userId="5ce39da7-de03-4a15-bd72-9f3d6ef98926" providerId="ADAL" clId="{D21F5571-D5B8-314B-89AD-4EA8EC9FA144}" dt="2020-12-08T14:11:11.783" v="1195" actId="1076"/>
          <ac:cxnSpMkLst>
            <pc:docMk/>
            <pc:sldMk cId="2544073603" sldId="478"/>
            <ac:cxnSpMk id="144" creationId="{C12F2DBB-6EAA-9848-AF64-5B9BE2704DB9}"/>
          </ac:cxnSpMkLst>
        </pc:cxnChg>
        <pc:cxnChg chg="add mod">
          <ac:chgData name="James Trimble (PGR)" userId="5ce39da7-de03-4a15-bd72-9f3d6ef98926" providerId="ADAL" clId="{D21F5571-D5B8-314B-89AD-4EA8EC9FA144}" dt="2020-12-08T14:11:11.783" v="1195" actId="1076"/>
          <ac:cxnSpMkLst>
            <pc:docMk/>
            <pc:sldMk cId="2544073603" sldId="478"/>
            <ac:cxnSpMk id="147" creationId="{C50ED5EA-DA64-2442-95F6-2C877126F248}"/>
          </ac:cxnSpMkLst>
        </pc:cxnChg>
        <pc:cxnChg chg="add del mod">
          <ac:chgData name="James Trimble (PGR)" userId="5ce39da7-de03-4a15-bd72-9f3d6ef98926" providerId="ADAL" clId="{D21F5571-D5B8-314B-89AD-4EA8EC9FA144}" dt="2020-12-08T14:11:40.489" v="1202" actId="478"/>
          <ac:cxnSpMkLst>
            <pc:docMk/>
            <pc:sldMk cId="2544073603" sldId="478"/>
            <ac:cxnSpMk id="149" creationId="{382DDE46-3E02-8C44-83A1-1712A1D44D34}"/>
          </ac:cxnSpMkLst>
        </pc:cxnChg>
        <pc:cxnChg chg="add del mod">
          <ac:chgData name="James Trimble (PGR)" userId="5ce39da7-de03-4a15-bd72-9f3d6ef98926" providerId="ADAL" clId="{D21F5571-D5B8-314B-89AD-4EA8EC9FA144}" dt="2020-12-08T14:11:40.489" v="1202" actId="478"/>
          <ac:cxnSpMkLst>
            <pc:docMk/>
            <pc:sldMk cId="2544073603" sldId="478"/>
            <ac:cxnSpMk id="151" creationId="{7ACB722E-385F-9E4F-9621-E51FC6946459}"/>
          </ac:cxnSpMkLst>
        </pc:cxnChg>
        <pc:cxnChg chg="add del mod">
          <ac:chgData name="James Trimble (PGR)" userId="5ce39da7-de03-4a15-bd72-9f3d6ef98926" providerId="ADAL" clId="{D21F5571-D5B8-314B-89AD-4EA8EC9FA144}" dt="2020-12-08T14:11:40.489" v="1202" actId="478"/>
          <ac:cxnSpMkLst>
            <pc:docMk/>
            <pc:sldMk cId="2544073603" sldId="478"/>
            <ac:cxnSpMk id="156" creationId="{0DAA1C84-E06A-774A-A0BF-3A8459009112}"/>
          </ac:cxnSpMkLst>
        </pc:cxnChg>
        <pc:cxnChg chg="add del mod">
          <ac:chgData name="James Trimble (PGR)" userId="5ce39da7-de03-4a15-bd72-9f3d6ef98926" providerId="ADAL" clId="{D21F5571-D5B8-314B-89AD-4EA8EC9FA144}" dt="2020-12-08T14:11:40.489" v="1202" actId="478"/>
          <ac:cxnSpMkLst>
            <pc:docMk/>
            <pc:sldMk cId="2544073603" sldId="478"/>
            <ac:cxnSpMk id="158" creationId="{09F4F034-F030-D44B-B805-91DE82EFBBDC}"/>
          </ac:cxnSpMkLst>
        </pc:cxnChg>
        <pc:cxnChg chg="add del mod">
          <ac:chgData name="James Trimble (PGR)" userId="5ce39da7-de03-4a15-bd72-9f3d6ef98926" providerId="ADAL" clId="{D21F5571-D5B8-314B-89AD-4EA8EC9FA144}" dt="2020-12-08T14:11:45.666" v="1204"/>
          <ac:cxnSpMkLst>
            <pc:docMk/>
            <pc:sldMk cId="2544073603" sldId="478"/>
            <ac:cxnSpMk id="159" creationId="{45BF26D0-C765-B94B-BCF3-9D786812FCB3}"/>
          </ac:cxnSpMkLst>
        </pc:cxnChg>
        <pc:cxnChg chg="add del mod">
          <ac:chgData name="James Trimble (PGR)" userId="5ce39da7-de03-4a15-bd72-9f3d6ef98926" providerId="ADAL" clId="{D21F5571-D5B8-314B-89AD-4EA8EC9FA144}" dt="2020-12-08T14:11:45.666" v="1204"/>
          <ac:cxnSpMkLst>
            <pc:docMk/>
            <pc:sldMk cId="2544073603" sldId="478"/>
            <ac:cxnSpMk id="160" creationId="{2BEEA28A-D518-7746-8CA3-C3B2F0CFC3EC}"/>
          </ac:cxnSpMkLst>
        </pc:cxnChg>
        <pc:cxnChg chg="add del mod">
          <ac:chgData name="James Trimble (PGR)" userId="5ce39da7-de03-4a15-bd72-9f3d6ef98926" providerId="ADAL" clId="{D21F5571-D5B8-314B-89AD-4EA8EC9FA144}" dt="2020-12-08T14:11:45.666" v="1204"/>
          <ac:cxnSpMkLst>
            <pc:docMk/>
            <pc:sldMk cId="2544073603" sldId="478"/>
            <ac:cxnSpMk id="165" creationId="{55CF60EA-528D-6444-88E8-E9F540813BB8}"/>
          </ac:cxnSpMkLst>
        </pc:cxnChg>
        <pc:cxnChg chg="add del mod">
          <ac:chgData name="James Trimble (PGR)" userId="5ce39da7-de03-4a15-bd72-9f3d6ef98926" providerId="ADAL" clId="{D21F5571-D5B8-314B-89AD-4EA8EC9FA144}" dt="2020-12-08T14:11:45.666" v="1204"/>
          <ac:cxnSpMkLst>
            <pc:docMk/>
            <pc:sldMk cId="2544073603" sldId="478"/>
            <ac:cxnSpMk id="167" creationId="{26FCDC32-E165-A24C-9336-4B43B9575D5B}"/>
          </ac:cxnSpMkLst>
        </pc:cxnChg>
        <pc:cxnChg chg="add mod">
          <ac:chgData name="James Trimble (PGR)" userId="5ce39da7-de03-4a15-bd72-9f3d6ef98926" providerId="ADAL" clId="{D21F5571-D5B8-314B-89AD-4EA8EC9FA144}" dt="2020-12-08T14:11:51.637" v="1206" actId="1076"/>
          <ac:cxnSpMkLst>
            <pc:docMk/>
            <pc:sldMk cId="2544073603" sldId="478"/>
            <ac:cxnSpMk id="168" creationId="{61BDE959-D9F2-0142-93E9-387DB4F5E633}"/>
          </ac:cxnSpMkLst>
        </pc:cxnChg>
        <pc:cxnChg chg="add mod">
          <ac:chgData name="James Trimble (PGR)" userId="5ce39da7-de03-4a15-bd72-9f3d6ef98926" providerId="ADAL" clId="{D21F5571-D5B8-314B-89AD-4EA8EC9FA144}" dt="2020-12-08T14:11:51.637" v="1206" actId="1076"/>
          <ac:cxnSpMkLst>
            <pc:docMk/>
            <pc:sldMk cId="2544073603" sldId="478"/>
            <ac:cxnSpMk id="169" creationId="{1D097629-EF79-6D48-AC5F-5FBE30EDD830}"/>
          </ac:cxnSpMkLst>
        </pc:cxnChg>
        <pc:cxnChg chg="add mod">
          <ac:chgData name="James Trimble (PGR)" userId="5ce39da7-de03-4a15-bd72-9f3d6ef98926" providerId="ADAL" clId="{D21F5571-D5B8-314B-89AD-4EA8EC9FA144}" dt="2020-12-08T14:11:51.637" v="1206" actId="1076"/>
          <ac:cxnSpMkLst>
            <pc:docMk/>
            <pc:sldMk cId="2544073603" sldId="478"/>
            <ac:cxnSpMk id="174" creationId="{7A242440-42D8-FC43-8512-F87F27683D39}"/>
          </ac:cxnSpMkLst>
        </pc:cxnChg>
        <pc:cxnChg chg="add mod">
          <ac:chgData name="James Trimble (PGR)" userId="5ce39da7-de03-4a15-bd72-9f3d6ef98926" providerId="ADAL" clId="{D21F5571-D5B8-314B-89AD-4EA8EC9FA144}" dt="2020-12-08T14:11:51.637" v="1206" actId="1076"/>
          <ac:cxnSpMkLst>
            <pc:docMk/>
            <pc:sldMk cId="2544073603" sldId="478"/>
            <ac:cxnSpMk id="176" creationId="{16AB7DCE-D719-E04C-AFE4-64130B18DFA3}"/>
          </ac:cxnSpMkLst>
        </pc:cxnChg>
        <pc:cxnChg chg="add mod">
          <ac:chgData name="James Trimble (PGR)" userId="5ce39da7-de03-4a15-bd72-9f3d6ef98926" providerId="ADAL" clId="{D21F5571-D5B8-314B-89AD-4EA8EC9FA144}" dt="2020-12-08T14:12:06.531" v="1212" actId="14100"/>
          <ac:cxnSpMkLst>
            <pc:docMk/>
            <pc:sldMk cId="2544073603" sldId="478"/>
            <ac:cxnSpMk id="178" creationId="{DBB85211-F268-5146-9FBC-390E1918DD34}"/>
          </ac:cxnSpMkLst>
        </pc:cxnChg>
        <pc:cxnChg chg="add mod">
          <ac:chgData name="James Trimble (PGR)" userId="5ce39da7-de03-4a15-bd72-9f3d6ef98926" providerId="ADAL" clId="{D21F5571-D5B8-314B-89AD-4EA8EC9FA144}" dt="2020-12-08T14:12:11.977" v="1215" actId="14100"/>
          <ac:cxnSpMkLst>
            <pc:docMk/>
            <pc:sldMk cId="2544073603" sldId="478"/>
            <ac:cxnSpMk id="180" creationId="{16C5B41A-3504-4C4C-9BFC-9BCCDD0AC205}"/>
          </ac:cxnSpMkLst>
        </pc:cxnChg>
        <pc:cxnChg chg="add mod">
          <ac:chgData name="James Trimble (PGR)" userId="5ce39da7-de03-4a15-bd72-9f3d6ef98926" providerId="ADAL" clId="{D21F5571-D5B8-314B-89AD-4EA8EC9FA144}" dt="2020-12-08T14:33:48.484" v="1217"/>
          <ac:cxnSpMkLst>
            <pc:docMk/>
            <pc:sldMk cId="2544073603" sldId="478"/>
            <ac:cxnSpMk id="183" creationId="{8A7A71A7-BC4F-754E-B353-40CCC95A60B0}"/>
          </ac:cxnSpMkLst>
        </pc:cxnChg>
      </pc:sldChg>
      <pc:sldChg chg="delSp modSp add mod">
        <pc:chgData name="James Trimble (PGR)" userId="5ce39da7-de03-4a15-bd72-9f3d6ef98926" providerId="ADAL" clId="{D21F5571-D5B8-314B-89AD-4EA8EC9FA144}" dt="2020-12-08T14:34:14.760" v="1265" actId="20577"/>
        <pc:sldMkLst>
          <pc:docMk/>
          <pc:sldMk cId="2559853249" sldId="479"/>
        </pc:sldMkLst>
        <pc:spChg chg="mod">
          <ac:chgData name="James Trimble (PGR)" userId="5ce39da7-de03-4a15-bd72-9f3d6ef98926" providerId="ADAL" clId="{D21F5571-D5B8-314B-89AD-4EA8EC9FA144}" dt="2020-12-08T14:34:14.760" v="1265" actId="20577"/>
          <ac:spMkLst>
            <pc:docMk/>
            <pc:sldMk cId="2559853249" sldId="479"/>
            <ac:spMk id="4" creationId="{BAF049CD-4E7B-0F4A-8F9D-1908C702599A}"/>
          </ac:spMkLst>
        </pc:spChg>
        <pc:spChg chg="del">
          <ac:chgData name="James Trimble (PGR)" userId="5ce39da7-de03-4a15-bd72-9f3d6ef98926" providerId="ADAL" clId="{D21F5571-D5B8-314B-89AD-4EA8EC9FA144}" dt="2020-12-08T14:34:02.115" v="1220" actId="478"/>
          <ac:spMkLst>
            <pc:docMk/>
            <pc:sldMk cId="2559853249" sldId="479"/>
            <ac:spMk id="32" creationId="{D288918A-25E2-AE45-A3C7-CC806602D72F}"/>
          </ac:spMkLst>
        </pc:spChg>
        <pc:spChg chg="del">
          <ac:chgData name="James Trimble (PGR)" userId="5ce39da7-de03-4a15-bd72-9f3d6ef98926" providerId="ADAL" clId="{D21F5571-D5B8-314B-89AD-4EA8EC9FA144}" dt="2020-12-08T14:34:02.115" v="1220" actId="478"/>
          <ac:spMkLst>
            <pc:docMk/>
            <pc:sldMk cId="2559853249" sldId="479"/>
            <ac:spMk id="34" creationId="{00E99CF8-489C-994A-87B6-EFD55ED46BE9}"/>
          </ac:spMkLst>
        </pc:spChg>
        <pc:spChg chg="del">
          <ac:chgData name="James Trimble (PGR)" userId="5ce39da7-de03-4a15-bd72-9f3d6ef98926" providerId="ADAL" clId="{D21F5571-D5B8-314B-89AD-4EA8EC9FA144}" dt="2020-12-08T14:34:00.358" v="1219" actId="478"/>
          <ac:spMkLst>
            <pc:docMk/>
            <pc:sldMk cId="2559853249" sldId="479"/>
            <ac:spMk id="47" creationId="{572852CA-5CF9-224E-875A-F44F02B877AE}"/>
          </ac:spMkLst>
        </pc:spChg>
        <pc:spChg chg="del">
          <ac:chgData name="James Trimble (PGR)" userId="5ce39da7-de03-4a15-bd72-9f3d6ef98926" providerId="ADAL" clId="{D21F5571-D5B8-314B-89AD-4EA8EC9FA144}" dt="2020-12-08T14:34:00.358" v="1219" actId="478"/>
          <ac:spMkLst>
            <pc:docMk/>
            <pc:sldMk cId="2559853249" sldId="479"/>
            <ac:spMk id="48" creationId="{5C846EB6-DAD4-EC48-8B27-A7E6DC5666CE}"/>
          </ac:spMkLst>
        </pc:spChg>
        <pc:spChg chg="del">
          <ac:chgData name="James Trimble (PGR)" userId="5ce39da7-de03-4a15-bd72-9f3d6ef98926" providerId="ADAL" clId="{D21F5571-D5B8-314B-89AD-4EA8EC9FA144}" dt="2020-12-08T14:34:00.358" v="1219" actId="478"/>
          <ac:spMkLst>
            <pc:docMk/>
            <pc:sldMk cId="2559853249" sldId="479"/>
            <ac:spMk id="49" creationId="{BF4BAC20-5BD4-BB47-9712-956EE61D7185}"/>
          </ac:spMkLst>
        </pc:spChg>
        <pc:spChg chg="del">
          <ac:chgData name="James Trimble (PGR)" userId="5ce39da7-de03-4a15-bd72-9f3d6ef98926" providerId="ADAL" clId="{D21F5571-D5B8-314B-89AD-4EA8EC9FA144}" dt="2020-12-08T14:34:00.358" v="1219" actId="478"/>
          <ac:spMkLst>
            <pc:docMk/>
            <pc:sldMk cId="2559853249" sldId="479"/>
            <ac:spMk id="50" creationId="{2BCC9C26-94FD-EB41-ABDA-5DBFB65F67E5}"/>
          </ac:spMkLst>
        </pc:spChg>
        <pc:spChg chg="del">
          <ac:chgData name="James Trimble (PGR)" userId="5ce39da7-de03-4a15-bd72-9f3d6ef98926" providerId="ADAL" clId="{D21F5571-D5B8-314B-89AD-4EA8EC9FA144}" dt="2020-12-08T14:34:00.358" v="1219" actId="478"/>
          <ac:spMkLst>
            <pc:docMk/>
            <pc:sldMk cId="2559853249" sldId="479"/>
            <ac:spMk id="51" creationId="{40E1FF92-D8C0-A344-827E-2A321635481A}"/>
          </ac:spMkLst>
        </pc:spChg>
        <pc:spChg chg="del">
          <ac:chgData name="James Trimble (PGR)" userId="5ce39da7-de03-4a15-bd72-9f3d6ef98926" providerId="ADAL" clId="{D21F5571-D5B8-314B-89AD-4EA8EC9FA144}" dt="2020-12-08T14:34:00.358" v="1219" actId="478"/>
          <ac:spMkLst>
            <pc:docMk/>
            <pc:sldMk cId="2559853249" sldId="479"/>
            <ac:spMk id="53" creationId="{B5892C83-EBFE-9448-A040-65595BAF6166}"/>
          </ac:spMkLst>
        </pc:spChg>
        <pc:spChg chg="del">
          <ac:chgData name="James Trimble (PGR)" userId="5ce39da7-de03-4a15-bd72-9f3d6ef98926" providerId="ADAL" clId="{D21F5571-D5B8-314B-89AD-4EA8EC9FA144}" dt="2020-12-08T14:34:00.358" v="1219" actId="478"/>
          <ac:spMkLst>
            <pc:docMk/>
            <pc:sldMk cId="2559853249" sldId="479"/>
            <ac:spMk id="54" creationId="{92C0F345-D173-B243-BDCA-D7C7D64AAF65}"/>
          </ac:spMkLst>
        </pc:spChg>
        <pc:spChg chg="del">
          <ac:chgData name="James Trimble (PGR)" userId="5ce39da7-de03-4a15-bd72-9f3d6ef98926" providerId="ADAL" clId="{D21F5571-D5B8-314B-89AD-4EA8EC9FA144}" dt="2020-12-08T14:34:00.358" v="1219" actId="478"/>
          <ac:spMkLst>
            <pc:docMk/>
            <pc:sldMk cId="2559853249" sldId="479"/>
            <ac:spMk id="55" creationId="{5189C79D-3A8B-9B48-8144-58E6F7EDA5A4}"/>
          </ac:spMkLst>
        </pc:spChg>
        <pc:spChg chg="del">
          <ac:chgData name="James Trimble (PGR)" userId="5ce39da7-de03-4a15-bd72-9f3d6ef98926" providerId="ADAL" clId="{D21F5571-D5B8-314B-89AD-4EA8EC9FA144}" dt="2020-12-08T14:34:00.358" v="1219" actId="478"/>
          <ac:spMkLst>
            <pc:docMk/>
            <pc:sldMk cId="2559853249" sldId="479"/>
            <ac:spMk id="56" creationId="{11ED9EAF-3AB8-6042-83A3-73ED9CE645C1}"/>
          </ac:spMkLst>
        </pc:spChg>
        <pc:spChg chg="del">
          <ac:chgData name="James Trimble (PGR)" userId="5ce39da7-de03-4a15-bd72-9f3d6ef98926" providerId="ADAL" clId="{D21F5571-D5B8-314B-89AD-4EA8EC9FA144}" dt="2020-12-08T14:34:03.778" v="1221" actId="478"/>
          <ac:spMkLst>
            <pc:docMk/>
            <pc:sldMk cId="2559853249" sldId="479"/>
            <ac:spMk id="71" creationId="{C7031A90-3BF6-4D46-8599-50BF2D70844E}"/>
          </ac:spMkLst>
        </pc:spChg>
        <pc:spChg chg="del">
          <ac:chgData name="James Trimble (PGR)" userId="5ce39da7-de03-4a15-bd72-9f3d6ef98926" providerId="ADAL" clId="{D21F5571-D5B8-314B-89AD-4EA8EC9FA144}" dt="2020-12-08T14:34:03.778" v="1221" actId="478"/>
          <ac:spMkLst>
            <pc:docMk/>
            <pc:sldMk cId="2559853249" sldId="479"/>
            <ac:spMk id="77" creationId="{885B5E68-B533-E348-9984-2D2FA2B9ED20}"/>
          </ac:spMkLst>
        </pc:spChg>
        <pc:spChg chg="del">
          <ac:chgData name="James Trimble (PGR)" userId="5ce39da7-de03-4a15-bd72-9f3d6ef98926" providerId="ADAL" clId="{D21F5571-D5B8-314B-89AD-4EA8EC9FA144}" dt="2020-12-08T14:34:02.115" v="1220" actId="478"/>
          <ac:spMkLst>
            <pc:docMk/>
            <pc:sldMk cId="2559853249" sldId="479"/>
            <ac:spMk id="91" creationId="{3DE7C97F-FBE8-2B4A-A2B1-DE32A792A645}"/>
          </ac:spMkLst>
        </pc:spChg>
        <pc:spChg chg="del">
          <ac:chgData name="James Trimble (PGR)" userId="5ce39da7-de03-4a15-bd72-9f3d6ef98926" providerId="ADAL" clId="{D21F5571-D5B8-314B-89AD-4EA8EC9FA144}" dt="2020-12-08T14:34:02.115" v="1220" actId="478"/>
          <ac:spMkLst>
            <pc:docMk/>
            <pc:sldMk cId="2559853249" sldId="479"/>
            <ac:spMk id="97" creationId="{67506E57-A0F3-E341-AA2A-57178A37049E}"/>
          </ac:spMkLst>
        </pc:spChg>
        <pc:spChg chg="del">
          <ac:chgData name="James Trimble (PGR)" userId="5ce39da7-de03-4a15-bd72-9f3d6ef98926" providerId="ADAL" clId="{D21F5571-D5B8-314B-89AD-4EA8EC9FA144}" dt="2020-12-08T14:34:03.778" v="1221" actId="478"/>
          <ac:spMkLst>
            <pc:docMk/>
            <pc:sldMk cId="2559853249" sldId="479"/>
            <ac:spMk id="98" creationId="{07C45336-A024-0648-86ED-E5B1853890D9}"/>
          </ac:spMkLst>
        </pc:spChg>
        <pc:spChg chg="del">
          <ac:chgData name="James Trimble (PGR)" userId="5ce39da7-de03-4a15-bd72-9f3d6ef98926" providerId="ADAL" clId="{D21F5571-D5B8-314B-89AD-4EA8EC9FA144}" dt="2020-12-08T14:34:02.115" v="1220" actId="478"/>
          <ac:spMkLst>
            <pc:docMk/>
            <pc:sldMk cId="2559853249" sldId="479"/>
            <ac:spMk id="100" creationId="{7DC4D2A7-B431-A046-AD32-709E8632E701}"/>
          </ac:spMkLst>
        </pc:spChg>
        <pc:spChg chg="del">
          <ac:chgData name="James Trimble (PGR)" userId="5ce39da7-de03-4a15-bd72-9f3d6ef98926" providerId="ADAL" clId="{D21F5571-D5B8-314B-89AD-4EA8EC9FA144}" dt="2020-12-08T14:34:03.778" v="1221" actId="478"/>
          <ac:spMkLst>
            <pc:docMk/>
            <pc:sldMk cId="2559853249" sldId="479"/>
            <ac:spMk id="114" creationId="{EF354A75-5AEC-0345-B914-8B846A0E0F16}"/>
          </ac:spMkLst>
        </pc:spChg>
        <pc:spChg chg="del">
          <ac:chgData name="James Trimble (PGR)" userId="5ce39da7-de03-4a15-bd72-9f3d6ef98926" providerId="ADAL" clId="{D21F5571-D5B8-314B-89AD-4EA8EC9FA144}" dt="2020-12-08T14:34:03.778" v="1221" actId="478"/>
          <ac:spMkLst>
            <pc:docMk/>
            <pc:sldMk cId="2559853249" sldId="479"/>
            <ac:spMk id="115" creationId="{4AD747FD-3F00-E548-AB72-9A642610717F}"/>
          </ac:spMkLst>
        </pc:spChg>
        <pc:spChg chg="del">
          <ac:chgData name="James Trimble (PGR)" userId="5ce39da7-de03-4a15-bd72-9f3d6ef98926" providerId="ADAL" clId="{D21F5571-D5B8-314B-89AD-4EA8EC9FA144}" dt="2020-12-08T14:34:02.115" v="1220" actId="478"/>
          <ac:spMkLst>
            <pc:docMk/>
            <pc:sldMk cId="2559853249" sldId="479"/>
            <ac:spMk id="116" creationId="{B0FB8B0A-8343-0A44-99C6-1BD0231C1B10}"/>
          </ac:spMkLst>
        </pc:spChg>
        <pc:spChg chg="del">
          <ac:chgData name="James Trimble (PGR)" userId="5ce39da7-de03-4a15-bd72-9f3d6ef98926" providerId="ADAL" clId="{D21F5571-D5B8-314B-89AD-4EA8EC9FA144}" dt="2020-12-08T14:34:03.778" v="1221" actId="478"/>
          <ac:spMkLst>
            <pc:docMk/>
            <pc:sldMk cId="2559853249" sldId="479"/>
            <ac:spMk id="117" creationId="{CB50FBB0-A647-A94A-908B-35DEECFBBBDF}"/>
          </ac:spMkLst>
        </pc:spChg>
        <pc:spChg chg="del">
          <ac:chgData name="James Trimble (PGR)" userId="5ce39da7-de03-4a15-bd72-9f3d6ef98926" providerId="ADAL" clId="{D21F5571-D5B8-314B-89AD-4EA8EC9FA144}" dt="2020-12-08T14:34:03.778" v="1221" actId="478"/>
          <ac:spMkLst>
            <pc:docMk/>
            <pc:sldMk cId="2559853249" sldId="479"/>
            <ac:spMk id="118" creationId="{563E4A0D-8FD3-DF4C-8431-5FC13BD62662}"/>
          </ac:spMkLst>
        </pc:spChg>
        <pc:spChg chg="del">
          <ac:chgData name="James Trimble (PGR)" userId="5ce39da7-de03-4a15-bd72-9f3d6ef98926" providerId="ADAL" clId="{D21F5571-D5B8-314B-89AD-4EA8EC9FA144}" dt="2020-12-08T14:34:02.115" v="1220" actId="478"/>
          <ac:spMkLst>
            <pc:docMk/>
            <pc:sldMk cId="2559853249" sldId="479"/>
            <ac:spMk id="122" creationId="{48D1CF0D-B089-164E-8096-EFBD07820DD0}"/>
          </ac:spMkLst>
        </pc:spChg>
        <pc:spChg chg="del">
          <ac:chgData name="James Trimble (PGR)" userId="5ce39da7-de03-4a15-bd72-9f3d6ef98926" providerId="ADAL" clId="{D21F5571-D5B8-314B-89AD-4EA8EC9FA144}" dt="2020-12-08T14:34:03.778" v="1221" actId="478"/>
          <ac:spMkLst>
            <pc:docMk/>
            <pc:sldMk cId="2559853249" sldId="479"/>
            <ac:spMk id="126" creationId="{BD5598E4-0F6F-524F-9507-325986192FA6}"/>
          </ac:spMkLst>
        </pc:spChg>
        <pc:spChg chg="del">
          <ac:chgData name="James Trimble (PGR)" userId="5ce39da7-de03-4a15-bd72-9f3d6ef98926" providerId="ADAL" clId="{D21F5571-D5B8-314B-89AD-4EA8EC9FA144}" dt="2020-12-08T14:34:03.778" v="1221" actId="478"/>
          <ac:spMkLst>
            <pc:docMk/>
            <pc:sldMk cId="2559853249" sldId="479"/>
            <ac:spMk id="130" creationId="{F3CDF63F-70F2-9F49-898D-034F6D4208F4}"/>
          </ac:spMkLst>
        </pc:spChg>
        <pc:spChg chg="del">
          <ac:chgData name="James Trimble (PGR)" userId="5ce39da7-de03-4a15-bd72-9f3d6ef98926" providerId="ADAL" clId="{D21F5571-D5B8-314B-89AD-4EA8EC9FA144}" dt="2020-12-08T14:34:03.778" v="1221" actId="478"/>
          <ac:spMkLst>
            <pc:docMk/>
            <pc:sldMk cId="2559853249" sldId="479"/>
            <ac:spMk id="132" creationId="{2A7F2963-947E-FF4B-A090-6C6D0007A35B}"/>
          </ac:spMkLst>
        </pc:spChg>
        <pc:spChg chg="del">
          <ac:chgData name="James Trimble (PGR)" userId="5ce39da7-de03-4a15-bd72-9f3d6ef98926" providerId="ADAL" clId="{D21F5571-D5B8-314B-89AD-4EA8EC9FA144}" dt="2020-12-08T14:34:03.778" v="1221" actId="478"/>
          <ac:spMkLst>
            <pc:docMk/>
            <pc:sldMk cId="2559853249" sldId="479"/>
            <ac:spMk id="135" creationId="{8EE8554C-2569-4340-AE11-4C97569CB5B4}"/>
          </ac:spMkLst>
        </pc:spChg>
        <pc:spChg chg="del">
          <ac:chgData name="James Trimble (PGR)" userId="5ce39da7-de03-4a15-bd72-9f3d6ef98926" providerId="ADAL" clId="{D21F5571-D5B8-314B-89AD-4EA8EC9FA144}" dt="2020-12-08T14:34:03.778" v="1221" actId="478"/>
          <ac:spMkLst>
            <pc:docMk/>
            <pc:sldMk cId="2559853249" sldId="479"/>
            <ac:spMk id="136" creationId="{D4B8BC97-F87B-6D4E-8E51-C546CC1D39A2}"/>
          </ac:spMkLst>
        </pc:spChg>
        <pc:spChg chg="del">
          <ac:chgData name="James Trimble (PGR)" userId="5ce39da7-de03-4a15-bd72-9f3d6ef98926" providerId="ADAL" clId="{D21F5571-D5B8-314B-89AD-4EA8EC9FA144}" dt="2020-12-08T14:34:03.778" v="1221" actId="478"/>
          <ac:spMkLst>
            <pc:docMk/>
            <pc:sldMk cId="2559853249" sldId="479"/>
            <ac:spMk id="137" creationId="{1098C08A-3231-6A4D-B3D8-3E150FF5F519}"/>
          </ac:spMkLst>
        </pc:spChg>
        <pc:spChg chg="del">
          <ac:chgData name="James Trimble (PGR)" userId="5ce39da7-de03-4a15-bd72-9f3d6ef98926" providerId="ADAL" clId="{D21F5571-D5B8-314B-89AD-4EA8EC9FA144}" dt="2020-12-08T14:34:03.778" v="1221" actId="478"/>
          <ac:spMkLst>
            <pc:docMk/>
            <pc:sldMk cId="2559853249" sldId="479"/>
            <ac:spMk id="138" creationId="{2259BE77-19E1-B54B-8699-0B65B51D564C}"/>
          </ac:spMkLst>
        </pc:spChg>
        <pc:spChg chg="del">
          <ac:chgData name="James Trimble (PGR)" userId="5ce39da7-de03-4a15-bd72-9f3d6ef98926" providerId="ADAL" clId="{D21F5571-D5B8-314B-89AD-4EA8EC9FA144}" dt="2020-12-08T14:34:03.778" v="1221" actId="478"/>
          <ac:spMkLst>
            <pc:docMk/>
            <pc:sldMk cId="2559853249" sldId="479"/>
            <ac:spMk id="140" creationId="{E8DDEE4E-0E7D-184E-B72A-07433242D353}"/>
          </ac:spMkLst>
        </pc:spChg>
        <pc:spChg chg="del">
          <ac:chgData name="James Trimble (PGR)" userId="5ce39da7-de03-4a15-bd72-9f3d6ef98926" providerId="ADAL" clId="{D21F5571-D5B8-314B-89AD-4EA8EC9FA144}" dt="2020-12-08T14:34:03.778" v="1221" actId="478"/>
          <ac:spMkLst>
            <pc:docMk/>
            <pc:sldMk cId="2559853249" sldId="479"/>
            <ac:spMk id="143" creationId="{C20F8F9D-5169-614F-9BDF-354923060957}"/>
          </ac:spMkLst>
        </pc:spChg>
        <pc:spChg chg="del">
          <ac:chgData name="James Trimble (PGR)" userId="5ce39da7-de03-4a15-bd72-9f3d6ef98926" providerId="ADAL" clId="{D21F5571-D5B8-314B-89AD-4EA8EC9FA144}" dt="2020-12-08T14:34:03.778" v="1221" actId="478"/>
          <ac:spMkLst>
            <pc:docMk/>
            <pc:sldMk cId="2559853249" sldId="479"/>
            <ac:spMk id="145" creationId="{7825F26F-923A-ED42-B6AE-E8A86A495882}"/>
          </ac:spMkLst>
        </pc:spChg>
        <pc:spChg chg="del">
          <ac:chgData name="James Trimble (PGR)" userId="5ce39da7-de03-4a15-bd72-9f3d6ef98926" providerId="ADAL" clId="{D21F5571-D5B8-314B-89AD-4EA8EC9FA144}" dt="2020-12-08T14:34:03.778" v="1221" actId="478"/>
          <ac:spMkLst>
            <pc:docMk/>
            <pc:sldMk cId="2559853249" sldId="479"/>
            <ac:spMk id="146" creationId="{EBD67A68-07E6-1749-A9D5-15AB24CBF131}"/>
          </ac:spMkLst>
        </pc:spChg>
        <pc:spChg chg="del">
          <ac:chgData name="James Trimble (PGR)" userId="5ce39da7-de03-4a15-bd72-9f3d6ef98926" providerId="ADAL" clId="{D21F5571-D5B8-314B-89AD-4EA8EC9FA144}" dt="2020-12-08T14:34:03.778" v="1221" actId="478"/>
          <ac:spMkLst>
            <pc:docMk/>
            <pc:sldMk cId="2559853249" sldId="479"/>
            <ac:spMk id="148" creationId="{5A69F275-D439-8F41-9442-F9DE12B7B3C3}"/>
          </ac:spMkLst>
        </pc:spChg>
        <pc:spChg chg="del">
          <ac:chgData name="James Trimble (PGR)" userId="5ce39da7-de03-4a15-bd72-9f3d6ef98926" providerId="ADAL" clId="{D21F5571-D5B8-314B-89AD-4EA8EC9FA144}" dt="2020-12-08T14:34:03.778" v="1221" actId="478"/>
          <ac:spMkLst>
            <pc:docMk/>
            <pc:sldMk cId="2559853249" sldId="479"/>
            <ac:spMk id="170" creationId="{FF6E1FD0-AD8A-4943-BA72-D8669DA86A57}"/>
          </ac:spMkLst>
        </pc:spChg>
        <pc:spChg chg="del">
          <ac:chgData name="James Trimble (PGR)" userId="5ce39da7-de03-4a15-bd72-9f3d6ef98926" providerId="ADAL" clId="{D21F5571-D5B8-314B-89AD-4EA8EC9FA144}" dt="2020-12-08T14:34:03.778" v="1221" actId="478"/>
          <ac:spMkLst>
            <pc:docMk/>
            <pc:sldMk cId="2559853249" sldId="479"/>
            <ac:spMk id="171" creationId="{5F114EA4-493B-3740-A4B1-385170F6CAE1}"/>
          </ac:spMkLst>
        </pc:spChg>
        <pc:spChg chg="del">
          <ac:chgData name="James Trimble (PGR)" userId="5ce39da7-de03-4a15-bd72-9f3d6ef98926" providerId="ADAL" clId="{D21F5571-D5B8-314B-89AD-4EA8EC9FA144}" dt="2020-12-08T14:34:03.778" v="1221" actId="478"/>
          <ac:spMkLst>
            <pc:docMk/>
            <pc:sldMk cId="2559853249" sldId="479"/>
            <ac:spMk id="172" creationId="{DA0B223A-AFAD-584C-BC1D-7DC27B603DFF}"/>
          </ac:spMkLst>
        </pc:spChg>
        <pc:spChg chg="del">
          <ac:chgData name="James Trimble (PGR)" userId="5ce39da7-de03-4a15-bd72-9f3d6ef98926" providerId="ADAL" clId="{D21F5571-D5B8-314B-89AD-4EA8EC9FA144}" dt="2020-12-08T14:34:03.778" v="1221" actId="478"/>
          <ac:spMkLst>
            <pc:docMk/>
            <pc:sldMk cId="2559853249" sldId="479"/>
            <ac:spMk id="173" creationId="{CDAAFB2C-ACE2-5B41-8B86-6E2AAA0ED063}"/>
          </ac:spMkLst>
        </pc:spChg>
        <pc:spChg chg="del">
          <ac:chgData name="James Trimble (PGR)" userId="5ce39da7-de03-4a15-bd72-9f3d6ef98926" providerId="ADAL" clId="{D21F5571-D5B8-314B-89AD-4EA8EC9FA144}" dt="2020-12-08T14:34:03.778" v="1221" actId="478"/>
          <ac:spMkLst>
            <pc:docMk/>
            <pc:sldMk cId="2559853249" sldId="479"/>
            <ac:spMk id="175" creationId="{800260C4-C2B9-9947-9B96-C107BAC9A036}"/>
          </ac:spMkLst>
        </pc:spChg>
        <pc:spChg chg="del">
          <ac:chgData name="James Trimble (PGR)" userId="5ce39da7-de03-4a15-bd72-9f3d6ef98926" providerId="ADAL" clId="{D21F5571-D5B8-314B-89AD-4EA8EC9FA144}" dt="2020-12-08T14:34:03.778" v="1221" actId="478"/>
          <ac:spMkLst>
            <pc:docMk/>
            <pc:sldMk cId="2559853249" sldId="479"/>
            <ac:spMk id="177" creationId="{0EB85C9A-9491-DE4C-A63B-D2229BDAA3DD}"/>
          </ac:spMkLst>
        </pc:spChg>
        <pc:cxnChg chg="del">
          <ac:chgData name="James Trimble (PGR)" userId="5ce39da7-de03-4a15-bd72-9f3d6ef98926" providerId="ADAL" clId="{D21F5571-D5B8-314B-89AD-4EA8EC9FA144}" dt="2020-12-08T14:34:00.358" v="1219" actId="478"/>
          <ac:cxnSpMkLst>
            <pc:docMk/>
            <pc:sldMk cId="2559853249" sldId="479"/>
            <ac:cxnSpMk id="35" creationId="{8BC5E667-72C1-C140-B27F-98D731B9DF9D}"/>
          </ac:cxnSpMkLst>
        </pc:cxnChg>
        <pc:cxnChg chg="del">
          <ac:chgData name="James Trimble (PGR)" userId="5ce39da7-de03-4a15-bd72-9f3d6ef98926" providerId="ADAL" clId="{D21F5571-D5B8-314B-89AD-4EA8EC9FA144}" dt="2020-12-08T14:34:00.358" v="1219" actId="478"/>
          <ac:cxnSpMkLst>
            <pc:docMk/>
            <pc:sldMk cId="2559853249" sldId="479"/>
            <ac:cxnSpMk id="36" creationId="{18674CAF-EBC9-FC40-B563-1148CEF20922}"/>
          </ac:cxnSpMkLst>
        </pc:cxnChg>
        <pc:cxnChg chg="del">
          <ac:chgData name="James Trimble (PGR)" userId="5ce39da7-de03-4a15-bd72-9f3d6ef98926" providerId="ADAL" clId="{D21F5571-D5B8-314B-89AD-4EA8EC9FA144}" dt="2020-12-08T14:34:00.358" v="1219" actId="478"/>
          <ac:cxnSpMkLst>
            <pc:docMk/>
            <pc:sldMk cId="2559853249" sldId="479"/>
            <ac:cxnSpMk id="37" creationId="{15F4D736-856A-374D-8F16-A625EB1ABCA4}"/>
          </ac:cxnSpMkLst>
        </pc:cxnChg>
        <pc:cxnChg chg="del">
          <ac:chgData name="James Trimble (PGR)" userId="5ce39da7-de03-4a15-bd72-9f3d6ef98926" providerId="ADAL" clId="{D21F5571-D5B8-314B-89AD-4EA8EC9FA144}" dt="2020-12-08T14:34:00.358" v="1219" actId="478"/>
          <ac:cxnSpMkLst>
            <pc:docMk/>
            <pc:sldMk cId="2559853249" sldId="479"/>
            <ac:cxnSpMk id="39" creationId="{20BF9B3D-E92D-1F42-A673-F798F8012883}"/>
          </ac:cxnSpMkLst>
        </pc:cxnChg>
        <pc:cxnChg chg="del">
          <ac:chgData name="James Trimble (PGR)" userId="5ce39da7-de03-4a15-bd72-9f3d6ef98926" providerId="ADAL" clId="{D21F5571-D5B8-314B-89AD-4EA8EC9FA144}" dt="2020-12-08T14:34:00.358" v="1219" actId="478"/>
          <ac:cxnSpMkLst>
            <pc:docMk/>
            <pc:sldMk cId="2559853249" sldId="479"/>
            <ac:cxnSpMk id="40" creationId="{9E371356-D922-DC43-9954-4DB162CC1F55}"/>
          </ac:cxnSpMkLst>
        </pc:cxnChg>
        <pc:cxnChg chg="del">
          <ac:chgData name="James Trimble (PGR)" userId="5ce39da7-de03-4a15-bd72-9f3d6ef98926" providerId="ADAL" clId="{D21F5571-D5B8-314B-89AD-4EA8EC9FA144}" dt="2020-12-08T14:34:00.358" v="1219" actId="478"/>
          <ac:cxnSpMkLst>
            <pc:docMk/>
            <pc:sldMk cId="2559853249" sldId="479"/>
            <ac:cxnSpMk id="41" creationId="{5EC618EB-B822-3F45-A8C1-3A1F2CD8C05A}"/>
          </ac:cxnSpMkLst>
        </pc:cxnChg>
        <pc:cxnChg chg="del">
          <ac:chgData name="James Trimble (PGR)" userId="5ce39da7-de03-4a15-bd72-9f3d6ef98926" providerId="ADAL" clId="{D21F5571-D5B8-314B-89AD-4EA8EC9FA144}" dt="2020-12-08T14:34:00.358" v="1219" actId="478"/>
          <ac:cxnSpMkLst>
            <pc:docMk/>
            <pc:sldMk cId="2559853249" sldId="479"/>
            <ac:cxnSpMk id="42" creationId="{AE9FF0BD-4F60-834D-BBED-8144FC164CB7}"/>
          </ac:cxnSpMkLst>
        </pc:cxnChg>
        <pc:cxnChg chg="del">
          <ac:chgData name="James Trimble (PGR)" userId="5ce39da7-de03-4a15-bd72-9f3d6ef98926" providerId="ADAL" clId="{D21F5571-D5B8-314B-89AD-4EA8EC9FA144}" dt="2020-12-08T14:34:00.358" v="1219" actId="478"/>
          <ac:cxnSpMkLst>
            <pc:docMk/>
            <pc:sldMk cId="2559853249" sldId="479"/>
            <ac:cxnSpMk id="43" creationId="{C8B7E6F0-463D-FE45-B76A-89DAE50FCD10}"/>
          </ac:cxnSpMkLst>
        </pc:cxnChg>
        <pc:cxnChg chg="del">
          <ac:chgData name="James Trimble (PGR)" userId="5ce39da7-de03-4a15-bd72-9f3d6ef98926" providerId="ADAL" clId="{D21F5571-D5B8-314B-89AD-4EA8EC9FA144}" dt="2020-12-08T14:34:00.358" v="1219" actId="478"/>
          <ac:cxnSpMkLst>
            <pc:docMk/>
            <pc:sldMk cId="2559853249" sldId="479"/>
            <ac:cxnSpMk id="44" creationId="{AEE8318A-8893-D242-8FB4-289735734910}"/>
          </ac:cxnSpMkLst>
        </pc:cxnChg>
        <pc:cxnChg chg="del">
          <ac:chgData name="James Trimble (PGR)" userId="5ce39da7-de03-4a15-bd72-9f3d6ef98926" providerId="ADAL" clId="{D21F5571-D5B8-314B-89AD-4EA8EC9FA144}" dt="2020-12-08T14:34:00.358" v="1219" actId="478"/>
          <ac:cxnSpMkLst>
            <pc:docMk/>
            <pc:sldMk cId="2559853249" sldId="479"/>
            <ac:cxnSpMk id="45" creationId="{B85A5152-72B9-6E48-91C7-2BF6538779EE}"/>
          </ac:cxnSpMkLst>
        </pc:cxnChg>
        <pc:cxnChg chg="del">
          <ac:chgData name="James Trimble (PGR)" userId="5ce39da7-de03-4a15-bd72-9f3d6ef98926" providerId="ADAL" clId="{D21F5571-D5B8-314B-89AD-4EA8EC9FA144}" dt="2020-12-08T14:34:00.358" v="1219" actId="478"/>
          <ac:cxnSpMkLst>
            <pc:docMk/>
            <pc:sldMk cId="2559853249" sldId="479"/>
            <ac:cxnSpMk id="46" creationId="{8F1010A3-ADBE-0049-A0E7-89777D3EA7C3}"/>
          </ac:cxnSpMkLst>
        </pc:cxnChg>
        <pc:cxnChg chg="del">
          <ac:chgData name="James Trimble (PGR)" userId="5ce39da7-de03-4a15-bd72-9f3d6ef98926" providerId="ADAL" clId="{D21F5571-D5B8-314B-89AD-4EA8EC9FA144}" dt="2020-12-08T14:34:00.358" v="1219" actId="478"/>
          <ac:cxnSpMkLst>
            <pc:docMk/>
            <pc:sldMk cId="2559853249" sldId="479"/>
            <ac:cxnSpMk id="52" creationId="{4DD51D43-0CB5-1E4E-AA7A-1F77E8B7921A}"/>
          </ac:cxnSpMkLst>
        </pc:cxnChg>
        <pc:cxnChg chg="del">
          <ac:chgData name="James Trimble (PGR)" userId="5ce39da7-de03-4a15-bd72-9f3d6ef98926" providerId="ADAL" clId="{D21F5571-D5B8-314B-89AD-4EA8EC9FA144}" dt="2020-12-08T14:34:03.778" v="1221" actId="478"/>
          <ac:cxnSpMkLst>
            <pc:docMk/>
            <pc:sldMk cId="2559853249" sldId="479"/>
            <ac:cxnSpMk id="63" creationId="{E672B388-DA22-0040-91F6-72B7BA88DB94}"/>
          </ac:cxnSpMkLst>
        </pc:cxnChg>
        <pc:cxnChg chg="del">
          <ac:chgData name="James Trimble (PGR)" userId="5ce39da7-de03-4a15-bd72-9f3d6ef98926" providerId="ADAL" clId="{D21F5571-D5B8-314B-89AD-4EA8EC9FA144}" dt="2020-12-08T14:34:03.778" v="1221" actId="478"/>
          <ac:cxnSpMkLst>
            <pc:docMk/>
            <pc:sldMk cId="2559853249" sldId="479"/>
            <ac:cxnSpMk id="80" creationId="{261DE3F4-9C28-EA4A-A82E-37F3188A0BB3}"/>
          </ac:cxnSpMkLst>
        </pc:cxnChg>
        <pc:cxnChg chg="del">
          <ac:chgData name="James Trimble (PGR)" userId="5ce39da7-de03-4a15-bd72-9f3d6ef98926" providerId="ADAL" clId="{D21F5571-D5B8-314B-89AD-4EA8EC9FA144}" dt="2020-12-08T14:34:02.115" v="1220" actId="478"/>
          <ac:cxnSpMkLst>
            <pc:docMk/>
            <pc:sldMk cId="2559853249" sldId="479"/>
            <ac:cxnSpMk id="81" creationId="{91DEBCA8-D3F1-1B4A-8D6A-D28B67E96781}"/>
          </ac:cxnSpMkLst>
        </pc:cxnChg>
        <pc:cxnChg chg="del">
          <ac:chgData name="James Trimble (PGR)" userId="5ce39da7-de03-4a15-bd72-9f3d6ef98926" providerId="ADAL" clId="{D21F5571-D5B8-314B-89AD-4EA8EC9FA144}" dt="2020-12-08T14:34:02.115" v="1220" actId="478"/>
          <ac:cxnSpMkLst>
            <pc:docMk/>
            <pc:sldMk cId="2559853249" sldId="479"/>
            <ac:cxnSpMk id="82" creationId="{8E0B0756-7DA5-734E-A9F7-072893ABFC2C}"/>
          </ac:cxnSpMkLst>
        </pc:cxnChg>
        <pc:cxnChg chg="del">
          <ac:chgData name="James Trimble (PGR)" userId="5ce39da7-de03-4a15-bd72-9f3d6ef98926" providerId="ADAL" clId="{D21F5571-D5B8-314B-89AD-4EA8EC9FA144}" dt="2020-12-08T14:34:03.778" v="1221" actId="478"/>
          <ac:cxnSpMkLst>
            <pc:docMk/>
            <pc:sldMk cId="2559853249" sldId="479"/>
            <ac:cxnSpMk id="84" creationId="{72294F6F-0C15-5849-8E2F-FD0EF2A49807}"/>
          </ac:cxnSpMkLst>
        </pc:cxnChg>
        <pc:cxnChg chg="del">
          <ac:chgData name="James Trimble (PGR)" userId="5ce39da7-de03-4a15-bd72-9f3d6ef98926" providerId="ADAL" clId="{D21F5571-D5B8-314B-89AD-4EA8EC9FA144}" dt="2020-12-08T14:34:02.115" v="1220" actId="478"/>
          <ac:cxnSpMkLst>
            <pc:docMk/>
            <pc:sldMk cId="2559853249" sldId="479"/>
            <ac:cxnSpMk id="86" creationId="{2617814E-A16B-544B-B53E-456A157848AA}"/>
          </ac:cxnSpMkLst>
        </pc:cxnChg>
        <pc:cxnChg chg="del">
          <ac:chgData name="James Trimble (PGR)" userId="5ce39da7-de03-4a15-bd72-9f3d6ef98926" providerId="ADAL" clId="{D21F5571-D5B8-314B-89AD-4EA8EC9FA144}" dt="2020-12-08T14:34:03.778" v="1221" actId="478"/>
          <ac:cxnSpMkLst>
            <pc:docMk/>
            <pc:sldMk cId="2559853249" sldId="479"/>
            <ac:cxnSpMk id="96" creationId="{CF16BA20-80FF-2F4F-8933-E9319F69AD0C}"/>
          </ac:cxnSpMkLst>
        </pc:cxnChg>
        <pc:cxnChg chg="del">
          <ac:chgData name="James Trimble (PGR)" userId="5ce39da7-de03-4a15-bd72-9f3d6ef98926" providerId="ADAL" clId="{D21F5571-D5B8-314B-89AD-4EA8EC9FA144}" dt="2020-12-08T14:34:03.778" v="1221" actId="478"/>
          <ac:cxnSpMkLst>
            <pc:docMk/>
            <pc:sldMk cId="2559853249" sldId="479"/>
            <ac:cxnSpMk id="106" creationId="{205FE931-7208-7046-90CA-711F002E171B}"/>
          </ac:cxnSpMkLst>
        </pc:cxnChg>
        <pc:cxnChg chg="del">
          <ac:chgData name="James Trimble (PGR)" userId="5ce39da7-de03-4a15-bd72-9f3d6ef98926" providerId="ADAL" clId="{D21F5571-D5B8-314B-89AD-4EA8EC9FA144}" dt="2020-12-08T14:34:02.115" v="1220" actId="478"/>
          <ac:cxnSpMkLst>
            <pc:docMk/>
            <pc:sldMk cId="2559853249" sldId="479"/>
            <ac:cxnSpMk id="108" creationId="{23D923DE-4374-A643-9ACB-88A758E68F54}"/>
          </ac:cxnSpMkLst>
        </pc:cxnChg>
        <pc:cxnChg chg="del">
          <ac:chgData name="James Trimble (PGR)" userId="5ce39da7-de03-4a15-bd72-9f3d6ef98926" providerId="ADAL" clId="{D21F5571-D5B8-314B-89AD-4EA8EC9FA144}" dt="2020-12-08T14:34:03.778" v="1221" actId="478"/>
          <ac:cxnSpMkLst>
            <pc:docMk/>
            <pc:sldMk cId="2559853249" sldId="479"/>
            <ac:cxnSpMk id="110" creationId="{ECBC30AF-E06B-6644-B637-5813F5389176}"/>
          </ac:cxnSpMkLst>
        </pc:cxnChg>
        <pc:cxnChg chg="del">
          <ac:chgData name="James Trimble (PGR)" userId="5ce39da7-de03-4a15-bd72-9f3d6ef98926" providerId="ADAL" clId="{D21F5571-D5B8-314B-89AD-4EA8EC9FA144}" dt="2020-12-08T14:34:03.778" v="1221" actId="478"/>
          <ac:cxnSpMkLst>
            <pc:docMk/>
            <pc:sldMk cId="2559853249" sldId="479"/>
            <ac:cxnSpMk id="111" creationId="{124ADBF3-8E88-2E4D-BC85-55C54568DFC1}"/>
          </ac:cxnSpMkLst>
        </pc:cxnChg>
        <pc:cxnChg chg="del">
          <ac:chgData name="James Trimble (PGR)" userId="5ce39da7-de03-4a15-bd72-9f3d6ef98926" providerId="ADAL" clId="{D21F5571-D5B8-314B-89AD-4EA8EC9FA144}" dt="2020-12-08T14:34:03.778" v="1221" actId="478"/>
          <ac:cxnSpMkLst>
            <pc:docMk/>
            <pc:sldMk cId="2559853249" sldId="479"/>
            <ac:cxnSpMk id="112" creationId="{28CEE7DF-98A0-C748-AF59-D6341AB0F6FA}"/>
          </ac:cxnSpMkLst>
        </pc:cxnChg>
        <pc:cxnChg chg="del">
          <ac:chgData name="James Trimble (PGR)" userId="5ce39da7-de03-4a15-bd72-9f3d6ef98926" providerId="ADAL" clId="{D21F5571-D5B8-314B-89AD-4EA8EC9FA144}" dt="2020-12-08T14:34:03.778" v="1221" actId="478"/>
          <ac:cxnSpMkLst>
            <pc:docMk/>
            <pc:sldMk cId="2559853249" sldId="479"/>
            <ac:cxnSpMk id="113" creationId="{CF8B7E3C-FD8B-5D44-9BC3-958AE2F0DE44}"/>
          </ac:cxnSpMkLst>
        </pc:cxnChg>
        <pc:cxnChg chg="del mod">
          <ac:chgData name="James Trimble (PGR)" userId="5ce39da7-de03-4a15-bd72-9f3d6ef98926" providerId="ADAL" clId="{D21F5571-D5B8-314B-89AD-4EA8EC9FA144}" dt="2020-12-08T14:34:03.778" v="1221" actId="478"/>
          <ac:cxnSpMkLst>
            <pc:docMk/>
            <pc:sldMk cId="2559853249" sldId="479"/>
            <ac:cxnSpMk id="128" creationId="{CBBC0014-F842-3842-A286-4ECBC1EC89A1}"/>
          </ac:cxnSpMkLst>
        </pc:cxnChg>
        <pc:cxnChg chg="del mod">
          <ac:chgData name="James Trimble (PGR)" userId="5ce39da7-de03-4a15-bd72-9f3d6ef98926" providerId="ADAL" clId="{D21F5571-D5B8-314B-89AD-4EA8EC9FA144}" dt="2020-12-08T14:34:03.778" v="1221" actId="478"/>
          <ac:cxnSpMkLst>
            <pc:docMk/>
            <pc:sldMk cId="2559853249" sldId="479"/>
            <ac:cxnSpMk id="133" creationId="{93507F14-55AF-9C45-8C22-ACBC2F7021EB}"/>
          </ac:cxnSpMkLst>
        </pc:cxnChg>
        <pc:cxnChg chg="del mod">
          <ac:chgData name="James Trimble (PGR)" userId="5ce39da7-de03-4a15-bd72-9f3d6ef98926" providerId="ADAL" clId="{D21F5571-D5B8-314B-89AD-4EA8EC9FA144}" dt="2020-12-08T14:34:03.778" v="1221" actId="478"/>
          <ac:cxnSpMkLst>
            <pc:docMk/>
            <pc:sldMk cId="2559853249" sldId="479"/>
            <ac:cxnSpMk id="134" creationId="{50D3AD5B-E717-964A-8565-93F13F08163F}"/>
          </ac:cxnSpMkLst>
        </pc:cxnChg>
        <pc:cxnChg chg="del mod">
          <ac:chgData name="James Trimble (PGR)" userId="5ce39da7-de03-4a15-bd72-9f3d6ef98926" providerId="ADAL" clId="{D21F5571-D5B8-314B-89AD-4EA8EC9FA144}" dt="2020-12-08T14:34:03.778" v="1221" actId="478"/>
          <ac:cxnSpMkLst>
            <pc:docMk/>
            <pc:sldMk cId="2559853249" sldId="479"/>
            <ac:cxnSpMk id="139" creationId="{B0B473FB-3B93-4D42-BCA1-B356BEB99412}"/>
          </ac:cxnSpMkLst>
        </pc:cxnChg>
        <pc:cxnChg chg="del mod">
          <ac:chgData name="James Trimble (PGR)" userId="5ce39da7-de03-4a15-bd72-9f3d6ef98926" providerId="ADAL" clId="{D21F5571-D5B8-314B-89AD-4EA8EC9FA144}" dt="2020-12-08T14:34:03.778" v="1221" actId="478"/>
          <ac:cxnSpMkLst>
            <pc:docMk/>
            <pc:sldMk cId="2559853249" sldId="479"/>
            <ac:cxnSpMk id="141" creationId="{19829098-C818-4745-99A9-05F10BE0CC1C}"/>
          </ac:cxnSpMkLst>
        </pc:cxnChg>
        <pc:cxnChg chg="del">
          <ac:chgData name="James Trimble (PGR)" userId="5ce39da7-de03-4a15-bd72-9f3d6ef98926" providerId="ADAL" clId="{D21F5571-D5B8-314B-89AD-4EA8EC9FA144}" dt="2020-12-08T14:34:03.778" v="1221" actId="478"/>
          <ac:cxnSpMkLst>
            <pc:docMk/>
            <pc:sldMk cId="2559853249" sldId="479"/>
            <ac:cxnSpMk id="142" creationId="{04F5437C-600E-A64F-AB53-EF331E234ABC}"/>
          </ac:cxnSpMkLst>
        </pc:cxnChg>
        <pc:cxnChg chg="del mod">
          <ac:chgData name="James Trimble (PGR)" userId="5ce39da7-de03-4a15-bd72-9f3d6ef98926" providerId="ADAL" clId="{D21F5571-D5B8-314B-89AD-4EA8EC9FA144}" dt="2020-12-08T14:34:03.778" v="1221" actId="478"/>
          <ac:cxnSpMkLst>
            <pc:docMk/>
            <pc:sldMk cId="2559853249" sldId="479"/>
            <ac:cxnSpMk id="144" creationId="{C12F2DBB-6EAA-9848-AF64-5B9BE2704DB9}"/>
          </ac:cxnSpMkLst>
        </pc:cxnChg>
        <pc:cxnChg chg="del">
          <ac:chgData name="James Trimble (PGR)" userId="5ce39da7-de03-4a15-bd72-9f3d6ef98926" providerId="ADAL" clId="{D21F5571-D5B8-314B-89AD-4EA8EC9FA144}" dt="2020-12-08T14:34:03.778" v="1221" actId="478"/>
          <ac:cxnSpMkLst>
            <pc:docMk/>
            <pc:sldMk cId="2559853249" sldId="479"/>
            <ac:cxnSpMk id="147" creationId="{C50ED5EA-DA64-2442-95F6-2C877126F248}"/>
          </ac:cxnSpMkLst>
        </pc:cxnChg>
        <pc:cxnChg chg="del mod">
          <ac:chgData name="James Trimble (PGR)" userId="5ce39da7-de03-4a15-bd72-9f3d6ef98926" providerId="ADAL" clId="{D21F5571-D5B8-314B-89AD-4EA8EC9FA144}" dt="2020-12-08T14:34:03.778" v="1221" actId="478"/>
          <ac:cxnSpMkLst>
            <pc:docMk/>
            <pc:sldMk cId="2559853249" sldId="479"/>
            <ac:cxnSpMk id="168" creationId="{61BDE959-D9F2-0142-93E9-387DB4F5E633}"/>
          </ac:cxnSpMkLst>
        </pc:cxnChg>
        <pc:cxnChg chg="del mod">
          <ac:chgData name="James Trimble (PGR)" userId="5ce39da7-de03-4a15-bd72-9f3d6ef98926" providerId="ADAL" clId="{D21F5571-D5B8-314B-89AD-4EA8EC9FA144}" dt="2020-12-08T14:34:03.778" v="1221" actId="478"/>
          <ac:cxnSpMkLst>
            <pc:docMk/>
            <pc:sldMk cId="2559853249" sldId="479"/>
            <ac:cxnSpMk id="169" creationId="{1D097629-EF79-6D48-AC5F-5FBE30EDD830}"/>
          </ac:cxnSpMkLst>
        </pc:cxnChg>
        <pc:cxnChg chg="del mod">
          <ac:chgData name="James Trimble (PGR)" userId="5ce39da7-de03-4a15-bd72-9f3d6ef98926" providerId="ADAL" clId="{D21F5571-D5B8-314B-89AD-4EA8EC9FA144}" dt="2020-12-08T14:34:03.778" v="1221" actId="478"/>
          <ac:cxnSpMkLst>
            <pc:docMk/>
            <pc:sldMk cId="2559853249" sldId="479"/>
            <ac:cxnSpMk id="174" creationId="{7A242440-42D8-FC43-8512-F87F27683D39}"/>
          </ac:cxnSpMkLst>
        </pc:cxnChg>
        <pc:cxnChg chg="del mod">
          <ac:chgData name="James Trimble (PGR)" userId="5ce39da7-de03-4a15-bd72-9f3d6ef98926" providerId="ADAL" clId="{D21F5571-D5B8-314B-89AD-4EA8EC9FA144}" dt="2020-12-08T14:34:03.778" v="1221" actId="478"/>
          <ac:cxnSpMkLst>
            <pc:docMk/>
            <pc:sldMk cId="2559853249" sldId="479"/>
            <ac:cxnSpMk id="176" creationId="{16AB7DCE-D719-E04C-AFE4-64130B18DFA3}"/>
          </ac:cxnSpMkLst>
        </pc:cxnChg>
        <pc:cxnChg chg="del mod">
          <ac:chgData name="James Trimble (PGR)" userId="5ce39da7-de03-4a15-bd72-9f3d6ef98926" providerId="ADAL" clId="{D21F5571-D5B8-314B-89AD-4EA8EC9FA144}" dt="2020-12-08T14:34:03.778" v="1221" actId="478"/>
          <ac:cxnSpMkLst>
            <pc:docMk/>
            <pc:sldMk cId="2559853249" sldId="479"/>
            <ac:cxnSpMk id="178" creationId="{DBB85211-F268-5146-9FBC-390E1918DD34}"/>
          </ac:cxnSpMkLst>
        </pc:cxnChg>
        <pc:cxnChg chg="del mod">
          <ac:chgData name="James Trimble (PGR)" userId="5ce39da7-de03-4a15-bd72-9f3d6ef98926" providerId="ADAL" clId="{D21F5571-D5B8-314B-89AD-4EA8EC9FA144}" dt="2020-12-08T14:34:03.778" v="1221" actId="478"/>
          <ac:cxnSpMkLst>
            <pc:docMk/>
            <pc:sldMk cId="2559853249" sldId="479"/>
            <ac:cxnSpMk id="180" creationId="{16C5B41A-3504-4C4C-9BFC-9BCCDD0AC205}"/>
          </ac:cxnSpMkLst>
        </pc:cxnChg>
        <pc:cxnChg chg="del">
          <ac:chgData name="James Trimble (PGR)" userId="5ce39da7-de03-4a15-bd72-9f3d6ef98926" providerId="ADAL" clId="{D21F5571-D5B8-314B-89AD-4EA8EC9FA144}" dt="2020-12-08T14:34:03.778" v="1221" actId="478"/>
          <ac:cxnSpMkLst>
            <pc:docMk/>
            <pc:sldMk cId="2559853249" sldId="479"/>
            <ac:cxnSpMk id="183" creationId="{8A7A71A7-BC4F-754E-B353-40CCC95A60B0}"/>
          </ac:cxnSpMkLst>
        </pc:cxnChg>
      </pc:sldChg>
      <pc:sldChg chg="modSp add mod">
        <pc:chgData name="James Trimble (PGR)" userId="5ce39da7-de03-4a15-bd72-9f3d6ef98926" providerId="ADAL" clId="{D21F5571-D5B8-314B-89AD-4EA8EC9FA144}" dt="2020-12-08T14:35:27.388" v="1506" actId="20577"/>
        <pc:sldMkLst>
          <pc:docMk/>
          <pc:sldMk cId="1299780075" sldId="480"/>
        </pc:sldMkLst>
        <pc:spChg chg="mod">
          <ac:chgData name="James Trimble (PGR)" userId="5ce39da7-de03-4a15-bd72-9f3d6ef98926" providerId="ADAL" clId="{D21F5571-D5B8-314B-89AD-4EA8EC9FA144}" dt="2020-12-08T14:35:27.388" v="1506" actId="20577"/>
          <ac:spMkLst>
            <pc:docMk/>
            <pc:sldMk cId="1299780075" sldId="480"/>
            <ac:spMk id="4" creationId="{BAF049CD-4E7B-0F4A-8F9D-1908C702599A}"/>
          </ac:spMkLst>
        </pc:spChg>
        <pc:spChg chg="mod">
          <ac:chgData name="James Trimble (PGR)" userId="5ce39da7-de03-4a15-bd72-9f3d6ef98926" providerId="ADAL" clId="{D21F5571-D5B8-314B-89AD-4EA8EC9FA144}" dt="2020-12-08T14:34:53.426" v="1373" actId="20577"/>
          <ac:spMkLst>
            <pc:docMk/>
            <pc:sldMk cId="1299780075" sldId="480"/>
            <ac:spMk id="5" creationId="{00000000-0000-0000-0000-000000000000}"/>
          </ac:spMkLst>
        </pc:spChg>
      </pc:sldChg>
      <pc:sldChg chg="add">
        <pc:chgData name="James Trimble (PGR)" userId="5ce39da7-de03-4a15-bd72-9f3d6ef98926" providerId="ADAL" clId="{D21F5571-D5B8-314B-89AD-4EA8EC9FA144}" dt="2020-12-08T14:34:47.639" v="1348" actId="2890"/>
        <pc:sldMkLst>
          <pc:docMk/>
          <pc:sldMk cId="1317250813" sldId="481"/>
        </pc:sldMkLst>
      </pc:sldChg>
      <pc:sldChg chg="modSp add mod ord">
        <pc:chgData name="James Trimble (PGR)" userId="5ce39da7-de03-4a15-bd72-9f3d6ef98926" providerId="ADAL" clId="{D21F5571-D5B8-314B-89AD-4EA8EC9FA144}" dt="2020-12-08T14:36:53.160" v="1640" actId="20577"/>
        <pc:sldMkLst>
          <pc:docMk/>
          <pc:sldMk cId="1390821895" sldId="482"/>
        </pc:sldMkLst>
        <pc:spChg chg="mod">
          <ac:chgData name="James Trimble (PGR)" userId="5ce39da7-de03-4a15-bd72-9f3d6ef98926" providerId="ADAL" clId="{D21F5571-D5B8-314B-89AD-4EA8EC9FA144}" dt="2020-12-08T14:36:53.160" v="1640" actId="20577"/>
          <ac:spMkLst>
            <pc:docMk/>
            <pc:sldMk cId="1390821895" sldId="482"/>
            <ac:spMk id="4" creationId="{BAF049CD-4E7B-0F4A-8F9D-1908C702599A}"/>
          </ac:spMkLst>
        </pc:spChg>
        <pc:spChg chg="mod">
          <ac:chgData name="James Trimble (PGR)" userId="5ce39da7-de03-4a15-bd72-9f3d6ef98926" providerId="ADAL" clId="{D21F5571-D5B8-314B-89AD-4EA8EC9FA144}" dt="2020-12-08T14:35:48.628" v="1530" actId="20577"/>
          <ac:spMkLst>
            <pc:docMk/>
            <pc:sldMk cId="1390821895" sldId="482"/>
            <ac:spMk id="5" creationId="{00000000-0000-0000-0000-000000000000}"/>
          </ac:spMkLst>
        </pc:spChg>
      </pc:sldChg>
      <pc:sldChg chg="modSp add mod">
        <pc:chgData name="James Trimble (PGR)" userId="5ce39da7-de03-4a15-bd72-9f3d6ef98926" providerId="ADAL" clId="{D21F5571-D5B8-314B-89AD-4EA8EC9FA144}" dt="2020-12-08T14:37:36.314" v="1752" actId="20577"/>
        <pc:sldMkLst>
          <pc:docMk/>
          <pc:sldMk cId="229404707" sldId="483"/>
        </pc:sldMkLst>
        <pc:spChg chg="mod">
          <ac:chgData name="James Trimble (PGR)" userId="5ce39da7-de03-4a15-bd72-9f3d6ef98926" providerId="ADAL" clId="{D21F5571-D5B8-314B-89AD-4EA8EC9FA144}" dt="2020-12-08T14:37:36.314" v="1752" actId="20577"/>
          <ac:spMkLst>
            <pc:docMk/>
            <pc:sldMk cId="229404707" sldId="483"/>
            <ac:spMk id="4" creationId="{BAF049CD-4E7B-0F4A-8F9D-1908C702599A}"/>
          </ac:spMkLst>
        </pc:spChg>
        <pc:spChg chg="mod">
          <ac:chgData name="James Trimble (PGR)" userId="5ce39da7-de03-4a15-bd72-9f3d6ef98926" providerId="ADAL" clId="{D21F5571-D5B8-314B-89AD-4EA8EC9FA144}" dt="2020-12-08T14:37:17.729" v="1663" actId="5793"/>
          <ac:spMkLst>
            <pc:docMk/>
            <pc:sldMk cId="229404707" sldId="483"/>
            <ac:spMk id="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7433B5-D728-E146-B948-C37A5EC05FB8}" type="datetimeFigureOut">
              <a:rPr lang="en-US" smtClean="0"/>
              <a:t>12/10/21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A02F00-C535-204F-B4B5-528FB2DC4FE2}" type="slidenum">
              <a:rPr lang="en-US" smtClean="0"/>
              <a:t>‹#›</a:t>
            </a:fld>
            <a:endParaRPr lang="en-US"/>
          </a:p>
        </p:txBody>
      </p:sp>
    </p:spTree>
    <p:extLst>
      <p:ext uri="{BB962C8B-B14F-4D97-AF65-F5344CB8AC3E}">
        <p14:creationId xmlns:p14="http://schemas.microsoft.com/office/powerpoint/2010/main" val="944561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Thank PACE committee and </a:t>
            </a:r>
            <a:r>
              <a:rPr lang="en-GB" sz="1200" kern="1200" dirty="0" err="1">
                <a:solidFill>
                  <a:schemeClr val="tx1"/>
                </a:solidFill>
                <a:effectLst/>
                <a:latin typeface="+mn-lt"/>
                <a:ea typeface="+mn-ea"/>
                <a:cs typeface="+mn-cs"/>
              </a:rPr>
              <a:t>optil.io</a:t>
            </a:r>
            <a:r>
              <a:rPr lang="en-GB" sz="1200" kern="1200" dirty="0">
                <a:solidFill>
                  <a:schemeClr val="tx1"/>
                </a:solidFill>
                <a:effectLst/>
                <a:latin typeface="+mn-lt"/>
                <a:ea typeface="+mn-ea"/>
                <a:cs typeface="+mn-cs"/>
              </a:rPr>
              <a:t> team for their work in organising and running the challenge.</a:t>
            </a:r>
          </a:p>
          <a:p>
            <a:endParaRPr lang="en-US" dirty="0"/>
          </a:p>
        </p:txBody>
      </p:sp>
      <p:sp>
        <p:nvSpPr>
          <p:cNvPr id="4" name="Slide Number Placeholder 3"/>
          <p:cNvSpPr>
            <a:spLocks noGrp="1"/>
          </p:cNvSpPr>
          <p:nvPr>
            <p:ph type="sldNum" sz="quarter" idx="10"/>
          </p:nvPr>
        </p:nvSpPr>
        <p:spPr/>
        <p:txBody>
          <a:bodyPr/>
          <a:lstStyle/>
          <a:p>
            <a:fld id="{34A02F00-C535-204F-B4B5-528FB2DC4FE2}" type="slidenum">
              <a:rPr lang="en-US" smtClean="0"/>
              <a:t>1</a:t>
            </a:fld>
            <a:endParaRPr lang="en-US"/>
          </a:p>
        </p:txBody>
      </p:sp>
    </p:spTree>
    <p:extLst>
      <p:ext uri="{BB962C8B-B14F-4D97-AF65-F5344CB8AC3E}">
        <p14:creationId xmlns:p14="http://schemas.microsoft.com/office/powerpoint/2010/main" val="374738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Finally, we repeat this process at at depth 1. I’m omitting lots of details for now, but this step shows whether or not an elimination tree of the required depth exists.</a:t>
            </a:r>
          </a:p>
          <a:p>
            <a:endParaRPr lang="en-US" dirty="0"/>
          </a:p>
        </p:txBody>
      </p:sp>
      <p:sp>
        <p:nvSpPr>
          <p:cNvPr id="4" name="Slide Number Placeholder 3"/>
          <p:cNvSpPr>
            <a:spLocks noGrp="1"/>
          </p:cNvSpPr>
          <p:nvPr>
            <p:ph type="sldNum" sz="quarter" idx="5"/>
          </p:nvPr>
        </p:nvSpPr>
        <p:spPr/>
        <p:txBody>
          <a:bodyPr/>
          <a:lstStyle/>
          <a:p>
            <a:fld id="{34A02F00-C535-204F-B4B5-528FB2DC4FE2}" type="slidenum">
              <a:rPr lang="en-US" smtClean="0"/>
              <a:t>10</a:t>
            </a:fld>
            <a:endParaRPr lang="en-US"/>
          </a:p>
        </p:txBody>
      </p:sp>
    </p:spTree>
    <p:extLst>
      <p:ext uri="{BB962C8B-B14F-4D97-AF65-F5344CB8AC3E}">
        <p14:creationId xmlns:p14="http://schemas.microsoft.com/office/powerpoint/2010/main" val="3519386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call these collections generated by the algorithm S_4^4 to S_1^4, where the subscript corresponds to the depth at which the subtree is rooted and the superscript says that our target depth is 4.</a:t>
            </a:r>
          </a:p>
          <a:p>
            <a:endParaRPr lang="en-US" dirty="0"/>
          </a:p>
        </p:txBody>
      </p:sp>
      <p:sp>
        <p:nvSpPr>
          <p:cNvPr id="4" name="Slide Number Placeholder 3"/>
          <p:cNvSpPr>
            <a:spLocks noGrp="1"/>
          </p:cNvSpPr>
          <p:nvPr>
            <p:ph type="sldNum" sz="quarter" idx="5"/>
          </p:nvPr>
        </p:nvSpPr>
        <p:spPr/>
        <p:txBody>
          <a:bodyPr/>
          <a:lstStyle/>
          <a:p>
            <a:fld id="{34A02F00-C535-204F-B4B5-528FB2DC4FE2}" type="slidenum">
              <a:rPr lang="en-US" smtClean="0"/>
              <a:t>11</a:t>
            </a:fld>
            <a:endParaRPr lang="en-US"/>
          </a:p>
        </p:txBody>
      </p:sp>
    </p:spTree>
    <p:extLst>
      <p:ext uri="{BB962C8B-B14F-4D97-AF65-F5344CB8AC3E}">
        <p14:creationId xmlns:p14="http://schemas.microsoft.com/office/powerpoint/2010/main" val="980508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GB" sz="1200" kern="1200" dirty="0">
                <a:solidFill>
                  <a:schemeClr val="tx1"/>
                </a:solidFill>
                <a:effectLst/>
                <a:latin typeface="+mn-lt"/>
                <a:ea typeface="+mn-ea"/>
                <a:cs typeface="+mn-cs"/>
              </a:rPr>
              <a:t>Now I’ll give a more precise definition of these collections of sets.  </a:t>
            </a:r>
            <a:r>
              <a:rPr lang="en-GB" sz="1200" kern="1200" dirty="0" err="1">
                <a:solidFill>
                  <a:schemeClr val="tx1"/>
                </a:solidFill>
                <a:effectLst/>
                <a:latin typeface="+mn-lt"/>
                <a:ea typeface="+mn-ea"/>
                <a:cs typeface="+mn-cs"/>
              </a:rPr>
              <a:t>S_i^k</a:t>
            </a:r>
            <a:r>
              <a:rPr lang="en-GB" sz="1200" kern="1200" dirty="0">
                <a:solidFill>
                  <a:schemeClr val="tx1"/>
                </a:solidFill>
                <a:effectLst/>
                <a:latin typeface="+mn-lt"/>
                <a:ea typeface="+mn-ea"/>
                <a:cs typeface="+mn-cs"/>
              </a:rPr>
              <a:t> contains all subsets S of the vertex set of G satisfying the following three conditions.</a:t>
            </a:r>
          </a:p>
          <a:p>
            <a:r>
              <a:rPr lang="en-GB" sz="1200" kern="1200" dirty="0">
                <a:solidFill>
                  <a:schemeClr val="tx1"/>
                </a:solidFill>
                <a:effectLst/>
                <a:latin typeface="+mn-lt"/>
                <a:ea typeface="+mn-ea"/>
                <a:cs typeface="+mn-cs"/>
              </a:rPr>
              <a:t>First, the subgraph of G induced by S is connected (since this is required by the definition of an elimination tree)</a:t>
            </a:r>
          </a:p>
          <a:p>
            <a:r>
              <a:rPr lang="en-GB" sz="1200" kern="1200" dirty="0">
                <a:solidFill>
                  <a:schemeClr val="tx1"/>
                </a:solidFill>
                <a:effectLst/>
                <a:latin typeface="+mn-lt"/>
                <a:ea typeface="+mn-ea"/>
                <a:cs typeface="+mn-cs"/>
              </a:rPr>
              <a:t>Second, that induced subgraph has small tree depth.</a:t>
            </a:r>
          </a:p>
          <a:p>
            <a:r>
              <a:rPr lang="en-GB" sz="1200" kern="1200" dirty="0">
                <a:solidFill>
                  <a:schemeClr val="tx1"/>
                </a:solidFill>
                <a:effectLst/>
                <a:latin typeface="+mn-lt"/>
                <a:ea typeface="+mn-ea"/>
                <a:cs typeface="+mn-cs"/>
              </a:rPr>
              <a:t>Third, S has few neighbours in G, since these must be ancestors of the corresponding subtree in the overall elimination tree.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These three conditions are all necessary conditions for a set to be the vertex set of a subtree rooted at the corresponding depth. In the case of depth 1, they are also sufficient conditions.</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in a nutshell, the algorithm for the decision problem is to create S_4^4, then S_3^4, S_2^4 and finally S_1^4. If S_1^4 is empty, the instance is unsatisfiable. If it contains the vertex set of the graph, it is satisfiable. It is possible to the generate an elimination tree with a small amount of extra bookkeeping, which I won’t describe here.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I’ll now show these S collections in more detail for our example graph, and then in a few slides I will show how to use the elements of collection S_{I+1}^4 to generate the collection S_i^4.</a:t>
            </a:r>
          </a:p>
          <a:p>
            <a:endParaRPr lang="en-US" dirty="0"/>
          </a:p>
        </p:txBody>
      </p:sp>
      <p:sp>
        <p:nvSpPr>
          <p:cNvPr id="4" name="Slide Number Placeholder 3"/>
          <p:cNvSpPr>
            <a:spLocks noGrp="1"/>
          </p:cNvSpPr>
          <p:nvPr>
            <p:ph type="sldNum" sz="quarter" idx="5"/>
          </p:nvPr>
        </p:nvSpPr>
        <p:spPr/>
        <p:txBody>
          <a:bodyPr/>
          <a:lstStyle/>
          <a:p>
            <a:fld id="{34A02F00-C535-204F-B4B5-528FB2DC4FE2}" type="slidenum">
              <a:rPr lang="en-US" smtClean="0"/>
              <a:t>12</a:t>
            </a:fld>
            <a:endParaRPr lang="en-US"/>
          </a:p>
        </p:txBody>
      </p:sp>
    </p:spTree>
    <p:extLst>
      <p:ext uri="{BB962C8B-B14F-4D97-AF65-F5344CB8AC3E}">
        <p14:creationId xmlns:p14="http://schemas.microsoft.com/office/powerpoint/2010/main" val="245704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4A02F00-C535-204F-B4B5-528FB2DC4FE2}" type="slidenum">
              <a:rPr lang="en-US" smtClean="0"/>
              <a:t>13</a:t>
            </a:fld>
            <a:endParaRPr lang="en-US"/>
          </a:p>
        </p:txBody>
      </p:sp>
    </p:spTree>
    <p:extLst>
      <p:ext uri="{BB962C8B-B14F-4D97-AF65-F5344CB8AC3E}">
        <p14:creationId xmlns:p14="http://schemas.microsoft.com/office/powerpoint/2010/main" val="1756830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4A02F00-C535-204F-B4B5-528FB2DC4FE2}" type="slidenum">
              <a:rPr lang="en-US" smtClean="0"/>
              <a:t>14</a:t>
            </a:fld>
            <a:endParaRPr lang="en-US"/>
          </a:p>
        </p:txBody>
      </p:sp>
    </p:spTree>
    <p:extLst>
      <p:ext uri="{BB962C8B-B14F-4D97-AF65-F5344CB8AC3E}">
        <p14:creationId xmlns:p14="http://schemas.microsoft.com/office/powerpoint/2010/main" val="3041988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4A02F00-C535-204F-B4B5-528FB2DC4FE2}" type="slidenum">
              <a:rPr lang="en-US" smtClean="0"/>
              <a:t>15</a:t>
            </a:fld>
            <a:endParaRPr lang="en-US"/>
          </a:p>
        </p:txBody>
      </p:sp>
    </p:spTree>
    <p:extLst>
      <p:ext uri="{BB962C8B-B14F-4D97-AF65-F5344CB8AC3E}">
        <p14:creationId xmlns:p14="http://schemas.microsoft.com/office/powerpoint/2010/main" val="1254336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4A02F00-C535-204F-B4B5-528FB2DC4FE2}" type="slidenum">
              <a:rPr lang="en-US" smtClean="0"/>
              <a:t>16</a:t>
            </a:fld>
            <a:endParaRPr lang="en-US"/>
          </a:p>
        </p:txBody>
      </p:sp>
    </p:spTree>
    <p:extLst>
      <p:ext uri="{BB962C8B-B14F-4D97-AF65-F5344CB8AC3E}">
        <p14:creationId xmlns:p14="http://schemas.microsoft.com/office/powerpoint/2010/main" val="3757776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To show how one </a:t>
            </a:r>
            <a:r>
              <a:rPr lang="en-GB" sz="1200" kern="1200" dirty="0" err="1">
                <a:solidFill>
                  <a:schemeClr val="tx1"/>
                </a:solidFill>
                <a:effectLst/>
                <a:latin typeface="+mn-lt"/>
                <a:ea typeface="+mn-ea"/>
                <a:cs typeface="+mn-cs"/>
              </a:rPr>
              <a:t>S_i^k</a:t>
            </a:r>
            <a:r>
              <a:rPr lang="en-GB" sz="1200" kern="1200" dirty="0">
                <a:solidFill>
                  <a:schemeClr val="tx1"/>
                </a:solidFill>
                <a:effectLst/>
                <a:latin typeface="+mn-lt"/>
                <a:ea typeface="+mn-ea"/>
                <a:cs typeface="+mn-cs"/>
              </a:rPr>
              <a:t> collection is generated from the previous one, I will give an example of generating an element of S_2^4. This slide shows the elements of S_3^4. The idea is that we find a subset of this collection that could correspond to sibling subtrees of an elimination tree. The sets must be disjoint and not joined by any edge in the input graph. They also must have at least one neighbour in common, but the union of their neighbourhoods must be small.</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this example, the two highlighted sets - {2,3} and {5,6}, satisfy these properties. We then try the possible roots for the subtree. First we’ll try 1. This leads to a set which has only one neighbour in graph G, so it satisfies all the conditions for membership of S_2^4. If we try 4 as the root, on the other hand, it creates a set with too many neighbours, so it is not added to S_2^4.</a:t>
            </a:r>
          </a:p>
          <a:p>
            <a:endParaRPr lang="en-US" dirty="0"/>
          </a:p>
          <a:p>
            <a:endParaRPr lang="en-US" dirty="0"/>
          </a:p>
        </p:txBody>
      </p:sp>
      <p:sp>
        <p:nvSpPr>
          <p:cNvPr id="4" name="Slide Number Placeholder 3"/>
          <p:cNvSpPr>
            <a:spLocks noGrp="1"/>
          </p:cNvSpPr>
          <p:nvPr>
            <p:ph type="sldNum" sz="quarter" idx="5"/>
          </p:nvPr>
        </p:nvSpPr>
        <p:spPr/>
        <p:txBody>
          <a:bodyPr/>
          <a:lstStyle/>
          <a:p>
            <a:fld id="{34A02F00-C535-204F-B4B5-528FB2DC4FE2}" type="slidenum">
              <a:rPr lang="en-US" smtClean="0"/>
              <a:t>17</a:t>
            </a:fld>
            <a:endParaRPr lang="en-US"/>
          </a:p>
        </p:txBody>
      </p:sp>
    </p:spTree>
    <p:extLst>
      <p:ext uri="{BB962C8B-B14F-4D97-AF65-F5344CB8AC3E}">
        <p14:creationId xmlns:p14="http://schemas.microsoft.com/office/powerpoint/2010/main" val="292881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go back to the collection S_3^4. The first column of the table shows the elements of this collection, and the second column shows their neighbourhoods. When try to combine these sets, an obvious first step would be to choose one of the sets, and test each of the other sets for compatibility. But the S collections for some of the PACE Challenge instances have over a million elements, so this simple approach becomes too slow.</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Instead, the Bute algorithm stores the collection in a </a:t>
            </a:r>
            <a:r>
              <a:rPr lang="en-GB" sz="1200" kern="1200" dirty="0" err="1">
                <a:solidFill>
                  <a:schemeClr val="tx1"/>
                </a:solidFill>
                <a:effectLst/>
                <a:latin typeface="+mn-lt"/>
                <a:ea typeface="+mn-ea"/>
                <a:cs typeface="+mn-cs"/>
              </a:rPr>
              <a:t>trie</a:t>
            </a:r>
            <a:r>
              <a:rPr lang="en-GB" sz="1200" kern="1200" dirty="0">
                <a:solidFill>
                  <a:schemeClr val="tx1"/>
                </a:solidFill>
                <a:effectLst/>
                <a:latin typeface="+mn-lt"/>
                <a:ea typeface="+mn-ea"/>
                <a:cs typeface="+mn-cs"/>
              </a:rPr>
              <a:t> data structure, with the neighbourhood of each set sorted and viewed as a string of vertices. For example, the highlighted set in the table is shown highlighted here in the </a:t>
            </a:r>
            <a:r>
              <a:rPr lang="en-GB" sz="1200" kern="1200" dirty="0" err="1">
                <a:solidFill>
                  <a:schemeClr val="tx1"/>
                </a:solidFill>
                <a:effectLst/>
                <a:latin typeface="+mn-lt"/>
                <a:ea typeface="+mn-ea"/>
                <a:cs typeface="+mn-cs"/>
              </a:rPr>
              <a:t>trie</a:t>
            </a:r>
            <a:r>
              <a:rPr lang="en-GB" sz="1200" kern="1200" dirty="0">
                <a:solidFill>
                  <a:schemeClr val="tx1"/>
                </a:solidFill>
                <a:effectLst/>
                <a:latin typeface="+mn-lt"/>
                <a:ea typeface="+mn-ea"/>
                <a:cs typeface="+mn-cs"/>
              </a:rPr>
              <a:t>.</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this point in the algorithm, the only sets that are compatible with {3,4} are ones whose neighbourhood contains no vertices other than 3 or 4; otherwise the combined neighbourhood would be too large. So when we traverse the </a:t>
            </a:r>
            <a:r>
              <a:rPr lang="en-GB" sz="1200" kern="1200" dirty="0" err="1">
                <a:solidFill>
                  <a:schemeClr val="tx1"/>
                </a:solidFill>
                <a:effectLst/>
                <a:latin typeface="+mn-lt"/>
                <a:ea typeface="+mn-ea"/>
                <a:cs typeface="+mn-cs"/>
              </a:rPr>
              <a:t>trie</a:t>
            </a:r>
            <a:r>
              <a:rPr lang="en-GB" sz="1200" kern="1200" dirty="0">
                <a:solidFill>
                  <a:schemeClr val="tx1"/>
                </a:solidFill>
                <a:effectLst/>
                <a:latin typeface="+mn-lt"/>
                <a:ea typeface="+mn-ea"/>
                <a:cs typeface="+mn-cs"/>
              </a:rPr>
              <a:t> in search of compatible sets, we can backtrack at the red nodes.</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 have also tried using this kind of </a:t>
            </a:r>
            <a:r>
              <a:rPr lang="en-GB" sz="1200" kern="1200" dirty="0" err="1">
                <a:solidFill>
                  <a:schemeClr val="tx1"/>
                </a:solidFill>
                <a:effectLst/>
                <a:latin typeface="+mn-lt"/>
                <a:ea typeface="+mn-ea"/>
                <a:cs typeface="+mn-cs"/>
              </a:rPr>
              <a:t>trie</a:t>
            </a:r>
            <a:r>
              <a:rPr lang="en-GB" sz="1200" kern="1200" dirty="0">
                <a:solidFill>
                  <a:schemeClr val="tx1"/>
                </a:solidFill>
                <a:effectLst/>
                <a:latin typeface="+mn-lt"/>
                <a:ea typeface="+mn-ea"/>
                <a:cs typeface="+mn-cs"/>
              </a:rPr>
              <a:t> in Tamaki’s PID algorithm for tree width, and it seems to give slight speed-ups at the expense of using more memory than Tamaki’s block sieve data structure.</a:t>
            </a:r>
          </a:p>
          <a:p>
            <a:endParaRPr lang="en-US" dirty="0"/>
          </a:p>
        </p:txBody>
      </p:sp>
      <p:sp>
        <p:nvSpPr>
          <p:cNvPr id="4" name="Slide Number Placeholder 3"/>
          <p:cNvSpPr>
            <a:spLocks noGrp="1"/>
          </p:cNvSpPr>
          <p:nvPr>
            <p:ph type="sldNum" sz="quarter" idx="5"/>
          </p:nvPr>
        </p:nvSpPr>
        <p:spPr/>
        <p:txBody>
          <a:bodyPr/>
          <a:lstStyle/>
          <a:p>
            <a:fld id="{34A02F00-C535-204F-B4B5-528FB2DC4FE2}" type="slidenum">
              <a:rPr lang="en-US" smtClean="0"/>
              <a:t>18</a:t>
            </a:fld>
            <a:endParaRPr lang="en-US"/>
          </a:p>
        </p:txBody>
      </p:sp>
    </p:spTree>
    <p:extLst>
      <p:ext uri="{BB962C8B-B14F-4D97-AF65-F5344CB8AC3E}">
        <p14:creationId xmlns:p14="http://schemas.microsoft.com/office/powerpoint/2010/main" val="3157505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4A02F00-C535-204F-B4B5-528FB2DC4FE2}" type="slidenum">
              <a:rPr lang="en-US" smtClean="0"/>
              <a:t>19</a:t>
            </a:fld>
            <a:endParaRPr lang="en-US"/>
          </a:p>
        </p:txBody>
      </p:sp>
    </p:spTree>
    <p:extLst>
      <p:ext uri="{BB962C8B-B14F-4D97-AF65-F5344CB8AC3E}">
        <p14:creationId xmlns:p14="http://schemas.microsoft.com/office/powerpoint/2010/main" val="614518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To briefly recap, a TD decomposition of a given connected graph is a rooted tree on the vertex set of G, such that for any edge in G, the the endpoints of the edge have an ancestor-descendant relationship in the tree.</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tree depth of a graph is the minimum depth of a </a:t>
            </a:r>
            <a:r>
              <a:rPr lang="en-GB" sz="1200" kern="1200" dirty="0" err="1">
                <a:solidFill>
                  <a:schemeClr val="tx1"/>
                </a:solidFill>
                <a:effectLst/>
                <a:latin typeface="+mn-lt"/>
                <a:ea typeface="+mn-ea"/>
                <a:cs typeface="+mn-cs"/>
              </a:rPr>
              <a:t>treedepth</a:t>
            </a:r>
            <a:r>
              <a:rPr lang="en-GB" sz="1200" kern="1200" dirty="0">
                <a:solidFill>
                  <a:schemeClr val="tx1"/>
                </a:solidFill>
                <a:effectLst/>
                <a:latin typeface="+mn-lt"/>
                <a:ea typeface="+mn-ea"/>
                <a:cs typeface="+mn-cs"/>
              </a:rPr>
              <a:t> decomposition.</a:t>
            </a:r>
          </a:p>
          <a:p>
            <a:endParaRPr lang="en-US" dirty="0"/>
          </a:p>
        </p:txBody>
      </p:sp>
      <p:sp>
        <p:nvSpPr>
          <p:cNvPr id="4" name="Slide Number Placeholder 3"/>
          <p:cNvSpPr>
            <a:spLocks noGrp="1"/>
          </p:cNvSpPr>
          <p:nvPr>
            <p:ph type="sldNum" sz="quarter" idx="5"/>
          </p:nvPr>
        </p:nvSpPr>
        <p:spPr/>
        <p:txBody>
          <a:bodyPr/>
          <a:lstStyle/>
          <a:p>
            <a:fld id="{34A02F00-C535-204F-B4B5-528FB2DC4FE2}" type="slidenum">
              <a:rPr lang="en-US" smtClean="0"/>
              <a:t>2</a:t>
            </a:fld>
            <a:endParaRPr lang="en-US"/>
          </a:p>
        </p:txBody>
      </p:sp>
    </p:spTree>
    <p:extLst>
      <p:ext uri="{BB962C8B-B14F-4D97-AF65-F5344CB8AC3E}">
        <p14:creationId xmlns:p14="http://schemas.microsoft.com/office/powerpoint/2010/main" val="3411056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A02F00-C535-204F-B4B5-528FB2DC4FE2}" type="slidenum">
              <a:rPr lang="en-US" smtClean="0"/>
              <a:t>20</a:t>
            </a:fld>
            <a:endParaRPr lang="en-US"/>
          </a:p>
        </p:txBody>
      </p:sp>
    </p:spTree>
    <p:extLst>
      <p:ext uri="{BB962C8B-B14F-4D97-AF65-F5344CB8AC3E}">
        <p14:creationId xmlns:p14="http://schemas.microsoft.com/office/powerpoint/2010/main" val="3609600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A02F00-C535-204F-B4B5-528FB2DC4FE2}" type="slidenum">
              <a:rPr lang="en-US" smtClean="0"/>
              <a:t>21</a:t>
            </a:fld>
            <a:endParaRPr lang="en-US"/>
          </a:p>
        </p:txBody>
      </p:sp>
    </p:spTree>
    <p:extLst>
      <p:ext uri="{BB962C8B-B14F-4D97-AF65-F5344CB8AC3E}">
        <p14:creationId xmlns:p14="http://schemas.microsoft.com/office/powerpoint/2010/main" val="2488747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A02F00-C535-204F-B4B5-528FB2DC4FE2}" type="slidenum">
              <a:rPr lang="en-US" smtClean="0"/>
              <a:t>22</a:t>
            </a:fld>
            <a:endParaRPr lang="en-US"/>
          </a:p>
        </p:txBody>
      </p:sp>
    </p:spTree>
    <p:extLst>
      <p:ext uri="{BB962C8B-B14F-4D97-AF65-F5344CB8AC3E}">
        <p14:creationId xmlns:p14="http://schemas.microsoft.com/office/powerpoint/2010/main" val="715961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A02F00-C535-204F-B4B5-528FB2DC4FE2}" type="slidenum">
              <a:rPr lang="en-US" smtClean="0"/>
              <a:t>23</a:t>
            </a:fld>
            <a:endParaRPr lang="en-US"/>
          </a:p>
        </p:txBody>
      </p:sp>
    </p:spTree>
    <p:extLst>
      <p:ext uri="{BB962C8B-B14F-4D97-AF65-F5344CB8AC3E}">
        <p14:creationId xmlns:p14="http://schemas.microsoft.com/office/powerpoint/2010/main" val="1950658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 important concept for the Bute algorithm is an elimination tree. I’ll give a slightly unusual definition for this, which is equivalent to the standard definitions. An elimination tree is a TDD with the following property. For every subtree of the decomposition, the subgraph of the input graph induced by the subtree’s vertex set is connected.</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Give examples.</a:t>
            </a:r>
          </a:p>
          <a:p>
            <a:endParaRPr lang="en-GB" sz="1200" i="1" kern="1200" dirty="0">
              <a:solidFill>
                <a:schemeClr val="tx1"/>
              </a:solidFill>
              <a:effectLst/>
              <a:latin typeface="+mn-lt"/>
              <a:ea typeface="+mn-ea"/>
              <a:cs typeface="+mn-cs"/>
            </a:endParaRP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Elimination trees have the useful property that there always exists an elimination tree whose depth equals the tree depth of the graph.  So the Bute algorithm searches for an elimination tree rather than a general tree depth decomposition. This avoids having to deal with disconnected subgraphs.</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4A02F00-C535-204F-B4B5-528FB2DC4FE2}" type="slidenum">
              <a:rPr lang="en-US" smtClean="0"/>
              <a:t>3</a:t>
            </a:fld>
            <a:endParaRPr lang="en-US"/>
          </a:p>
        </p:txBody>
      </p:sp>
    </p:spTree>
    <p:extLst>
      <p:ext uri="{BB962C8B-B14F-4D97-AF65-F5344CB8AC3E}">
        <p14:creationId xmlns:p14="http://schemas.microsoft.com/office/powerpoint/2010/main" val="1540603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Bute algorithm that I will describe in this talk is a bottom-up, positive instance driven dynamic programming algorithm. At its heart, it is similar to the algorithm for tree depth in </a:t>
            </a:r>
            <a:r>
              <a:rPr lang="en-GB" sz="1200" kern="1200" dirty="0" err="1">
                <a:solidFill>
                  <a:schemeClr val="tx1"/>
                </a:solidFill>
                <a:effectLst/>
                <a:latin typeface="+mn-lt"/>
                <a:ea typeface="+mn-ea"/>
                <a:cs typeface="+mn-cs"/>
              </a:rPr>
              <a:t>Bannach</a:t>
            </a:r>
            <a:r>
              <a:rPr lang="en-GB" sz="1200" kern="1200" dirty="0">
                <a:solidFill>
                  <a:schemeClr val="tx1"/>
                </a:solidFill>
                <a:effectLst/>
                <a:latin typeface="+mn-lt"/>
                <a:ea typeface="+mn-ea"/>
                <a:cs typeface="+mn-cs"/>
              </a:rPr>
              <a:t> and Berndt’s WADS 2019 paper. In turn, that paper generalises work by Tamaki on PID algorithms for treewidth, which he successfully entered in PACE 2016 and PACE 2017.</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Finally, </a:t>
            </a:r>
            <a:r>
              <a:rPr lang="en-GB" sz="1200" kern="1200" dirty="0" err="1">
                <a:solidFill>
                  <a:schemeClr val="tx1"/>
                </a:solidFill>
                <a:effectLst/>
                <a:latin typeface="+mn-lt"/>
                <a:ea typeface="+mn-ea"/>
                <a:cs typeface="+mn-cs"/>
              </a:rPr>
              <a:t>Ganian</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coauthors</a:t>
            </a:r>
            <a:r>
              <a:rPr lang="en-GB" sz="1200" kern="1200" dirty="0">
                <a:solidFill>
                  <a:schemeClr val="tx1"/>
                </a:solidFill>
                <a:effectLst/>
                <a:latin typeface="+mn-lt"/>
                <a:ea typeface="+mn-ea"/>
                <a:cs typeface="+mn-cs"/>
              </a:rPr>
              <a:t> introduced a SAT encoding for </a:t>
            </a:r>
            <a:r>
              <a:rPr lang="en-GB" sz="1200" kern="1200" dirty="0" err="1">
                <a:solidFill>
                  <a:schemeClr val="tx1"/>
                </a:solidFill>
                <a:effectLst/>
                <a:latin typeface="+mn-lt"/>
                <a:ea typeface="+mn-ea"/>
                <a:cs typeface="+mn-cs"/>
              </a:rPr>
              <a:t>treedepth</a:t>
            </a:r>
            <a:r>
              <a:rPr lang="en-GB" sz="1200" kern="1200" dirty="0">
                <a:solidFill>
                  <a:schemeClr val="tx1"/>
                </a:solidFill>
                <a:effectLst/>
                <a:latin typeface="+mn-lt"/>
                <a:ea typeface="+mn-ea"/>
                <a:cs typeface="+mn-cs"/>
              </a:rPr>
              <a:t>. While this is not competitive with the PACE Challenge solvers, it introduced a number of useful </a:t>
            </a:r>
            <a:r>
              <a:rPr lang="en-GB" sz="1200" kern="1200" dirty="0" err="1">
                <a:solidFill>
                  <a:schemeClr val="tx1"/>
                </a:solidFill>
                <a:effectLst/>
                <a:latin typeface="+mn-lt"/>
                <a:ea typeface="+mn-ea"/>
                <a:cs typeface="+mn-cs"/>
              </a:rPr>
              <a:t>kernelisation</a:t>
            </a:r>
            <a:r>
              <a:rPr lang="en-GB" sz="1200" kern="1200" dirty="0">
                <a:solidFill>
                  <a:schemeClr val="tx1"/>
                </a:solidFill>
                <a:effectLst/>
                <a:latin typeface="+mn-lt"/>
                <a:ea typeface="+mn-ea"/>
                <a:cs typeface="+mn-cs"/>
              </a:rPr>
              <a:t> and domination rules. My algorithm uses a version of the domination rule, but does not perform </a:t>
            </a:r>
            <a:r>
              <a:rPr lang="en-GB" sz="1200" kern="1200" dirty="0" err="1">
                <a:solidFill>
                  <a:schemeClr val="tx1"/>
                </a:solidFill>
                <a:effectLst/>
                <a:latin typeface="+mn-lt"/>
                <a:ea typeface="+mn-ea"/>
                <a:cs typeface="+mn-cs"/>
              </a:rPr>
              <a:t>kernelisation</a:t>
            </a:r>
            <a:r>
              <a:rPr lang="en-GB" sz="1200" kern="1200" dirty="0">
                <a:solidFill>
                  <a:schemeClr val="tx1"/>
                </a:solidFill>
                <a:effectLst/>
                <a:latin typeface="+mn-lt"/>
                <a:ea typeface="+mn-ea"/>
                <a:cs typeface="+mn-cs"/>
              </a:rPr>
              <a:t>.</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To avoid any confusion, I will briefly mention that I presented an earlier algorithm for tree depth at SEA 2020. This is very different from the Bute algorithm, and is quite a lot slower than the leading PACE Challenge entries.</a:t>
            </a:r>
          </a:p>
        </p:txBody>
      </p:sp>
      <p:sp>
        <p:nvSpPr>
          <p:cNvPr id="4" name="Slide Number Placeholder 3"/>
          <p:cNvSpPr>
            <a:spLocks noGrp="1"/>
          </p:cNvSpPr>
          <p:nvPr>
            <p:ph type="sldNum" sz="quarter" idx="5"/>
          </p:nvPr>
        </p:nvSpPr>
        <p:spPr/>
        <p:txBody>
          <a:bodyPr/>
          <a:lstStyle/>
          <a:p>
            <a:fld id="{34A02F00-C535-204F-B4B5-528FB2DC4FE2}" type="slidenum">
              <a:rPr lang="en-US" smtClean="0"/>
              <a:t>4</a:t>
            </a:fld>
            <a:endParaRPr lang="en-US"/>
          </a:p>
        </p:txBody>
      </p:sp>
    </p:spTree>
    <p:extLst>
      <p:ext uri="{BB962C8B-B14F-4D97-AF65-F5344CB8AC3E}">
        <p14:creationId xmlns:p14="http://schemas.microsoft.com/office/powerpoint/2010/main" val="2400232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Bute solver solves the optimisation problem as a sequence of decision problems. It looks for an elimination tree of depth 1, then depth 2 and so on until it is successful.  I’ll use the graph shown as a running example in this talk, with the goal of finding an elimination tree of depth 4.  …</a:t>
            </a:r>
          </a:p>
          <a:p>
            <a:endParaRPr lang="en-US" dirty="0"/>
          </a:p>
        </p:txBody>
      </p:sp>
      <p:sp>
        <p:nvSpPr>
          <p:cNvPr id="4" name="Slide Number Placeholder 3"/>
          <p:cNvSpPr>
            <a:spLocks noGrp="1"/>
          </p:cNvSpPr>
          <p:nvPr>
            <p:ph type="sldNum" sz="quarter" idx="5"/>
          </p:nvPr>
        </p:nvSpPr>
        <p:spPr/>
        <p:txBody>
          <a:bodyPr/>
          <a:lstStyle/>
          <a:p>
            <a:fld id="{34A02F00-C535-204F-B4B5-528FB2DC4FE2}" type="slidenum">
              <a:rPr lang="en-US" smtClean="0"/>
              <a:t>5</a:t>
            </a:fld>
            <a:endParaRPr lang="en-US"/>
          </a:p>
        </p:txBody>
      </p:sp>
    </p:spTree>
    <p:extLst>
      <p:ext uri="{BB962C8B-B14F-4D97-AF65-F5344CB8AC3E}">
        <p14:creationId xmlns:p14="http://schemas.microsoft.com/office/powerpoint/2010/main" val="2300715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A02F00-C535-204F-B4B5-528FB2DC4FE2}" type="slidenum">
              <a:rPr lang="en-US" smtClean="0"/>
              <a:t>6</a:t>
            </a:fld>
            <a:endParaRPr lang="en-US"/>
          </a:p>
        </p:txBody>
      </p:sp>
    </p:spTree>
    <p:extLst>
      <p:ext uri="{BB962C8B-B14F-4D97-AF65-F5344CB8AC3E}">
        <p14:creationId xmlns:p14="http://schemas.microsoft.com/office/powerpoint/2010/main" val="3411107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I’ll begin by briefly sketching the Bute algorithm. Very informally, it begins by finding vertices that look like they could be leaf nodes of some elimination tree of appropriately low depth. In our example, the collection generated at this step will at least include vertices 9, 6, and 3 since, as you can see here, they _are_ leaf nodes of an elimination tree.</a:t>
            </a:r>
          </a:p>
          <a:p>
            <a:endParaRPr lang="en-US" dirty="0"/>
          </a:p>
        </p:txBody>
      </p:sp>
      <p:sp>
        <p:nvSpPr>
          <p:cNvPr id="4" name="Slide Number Placeholder 3"/>
          <p:cNvSpPr>
            <a:spLocks noGrp="1"/>
          </p:cNvSpPr>
          <p:nvPr>
            <p:ph type="sldNum" sz="quarter" idx="5"/>
          </p:nvPr>
        </p:nvSpPr>
        <p:spPr/>
        <p:txBody>
          <a:bodyPr/>
          <a:lstStyle/>
          <a:p>
            <a:fld id="{34A02F00-C535-204F-B4B5-528FB2DC4FE2}" type="slidenum">
              <a:rPr lang="en-US" smtClean="0"/>
              <a:t>7</a:t>
            </a:fld>
            <a:endParaRPr lang="en-US"/>
          </a:p>
        </p:txBody>
      </p:sp>
    </p:spTree>
    <p:extLst>
      <p:ext uri="{BB962C8B-B14F-4D97-AF65-F5344CB8AC3E}">
        <p14:creationId xmlns:p14="http://schemas.microsoft.com/office/powerpoint/2010/main" val="2384071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second step is to find sets of vertices corresponding to subtrees rooted one level from the bottom of an elimination tree. The collection generated at this step will clearly contain the three sets shown. And this collection is created by joining together some elements of the first collection; I’ll talk more about this joining operation later.</a:t>
            </a:r>
          </a:p>
          <a:p>
            <a:endParaRPr lang="en-US" dirty="0"/>
          </a:p>
        </p:txBody>
      </p:sp>
      <p:sp>
        <p:nvSpPr>
          <p:cNvPr id="4" name="Slide Number Placeholder 3"/>
          <p:cNvSpPr>
            <a:spLocks noGrp="1"/>
          </p:cNvSpPr>
          <p:nvPr>
            <p:ph type="sldNum" sz="quarter" idx="5"/>
          </p:nvPr>
        </p:nvSpPr>
        <p:spPr/>
        <p:txBody>
          <a:bodyPr/>
          <a:lstStyle/>
          <a:p>
            <a:fld id="{34A02F00-C535-204F-B4B5-528FB2DC4FE2}" type="slidenum">
              <a:rPr lang="en-US" smtClean="0"/>
              <a:t>8</a:t>
            </a:fld>
            <a:endParaRPr lang="en-US"/>
          </a:p>
        </p:txBody>
      </p:sp>
    </p:spTree>
    <p:extLst>
      <p:ext uri="{BB962C8B-B14F-4D97-AF65-F5344CB8AC3E}">
        <p14:creationId xmlns:p14="http://schemas.microsoft.com/office/powerpoint/2010/main" val="3361332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Next, we go one level higher, and find all sets of vertices that could be the vertex set of a subtree rooted at depth 2 of an elimination tree.</a:t>
            </a:r>
          </a:p>
          <a:p>
            <a:endParaRPr lang="en-US" dirty="0"/>
          </a:p>
        </p:txBody>
      </p:sp>
      <p:sp>
        <p:nvSpPr>
          <p:cNvPr id="4" name="Slide Number Placeholder 3"/>
          <p:cNvSpPr>
            <a:spLocks noGrp="1"/>
          </p:cNvSpPr>
          <p:nvPr>
            <p:ph type="sldNum" sz="quarter" idx="5"/>
          </p:nvPr>
        </p:nvSpPr>
        <p:spPr/>
        <p:txBody>
          <a:bodyPr/>
          <a:lstStyle/>
          <a:p>
            <a:fld id="{34A02F00-C535-204F-B4B5-528FB2DC4FE2}" type="slidenum">
              <a:rPr lang="en-US" smtClean="0"/>
              <a:t>9</a:t>
            </a:fld>
            <a:endParaRPr lang="en-US"/>
          </a:p>
        </p:txBody>
      </p:sp>
    </p:spTree>
    <p:extLst>
      <p:ext uri="{BB962C8B-B14F-4D97-AF65-F5344CB8AC3E}">
        <p14:creationId xmlns:p14="http://schemas.microsoft.com/office/powerpoint/2010/main" val="1557979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bwMode="auto">
          <a:xfrm>
            <a:off x="564874" y="1203599"/>
            <a:ext cx="3719094" cy="3715612"/>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 name="Title 1"/>
          <p:cNvSpPr>
            <a:spLocks noGrp="1"/>
          </p:cNvSpPr>
          <p:nvPr>
            <p:ph type="title" hasCustomPrompt="1"/>
          </p:nvPr>
        </p:nvSpPr>
        <p:spPr>
          <a:xfrm>
            <a:off x="539551" y="1203599"/>
            <a:ext cx="3744417" cy="504055"/>
          </a:xfrm>
          <a:prstGeom prst="rect">
            <a:avLst/>
          </a:prstGeom>
        </p:spPr>
        <p:txBody>
          <a:bodyPr/>
          <a:lstStyle>
            <a:lvl1pPr>
              <a:defRPr>
                <a:solidFill>
                  <a:srgbClr val="003560"/>
                </a:solidFill>
                <a:latin typeface="Arial" charset="0"/>
                <a:ea typeface="Arial" charset="0"/>
                <a:cs typeface="Arial" charset="0"/>
              </a:defRPr>
            </a:lvl1pPr>
          </a:lstStyle>
          <a:p>
            <a:r>
              <a:rPr lang="en-US" sz="2400" dirty="0"/>
              <a:t>Title: Font size 24</a:t>
            </a:r>
          </a:p>
        </p:txBody>
      </p:sp>
      <p:sp>
        <p:nvSpPr>
          <p:cNvPr id="5" name="Content Placeholder 2"/>
          <p:cNvSpPr>
            <a:spLocks noGrp="1"/>
          </p:cNvSpPr>
          <p:nvPr>
            <p:ph idx="1" hasCustomPrompt="1"/>
          </p:nvPr>
        </p:nvSpPr>
        <p:spPr>
          <a:xfrm>
            <a:off x="539551" y="1851671"/>
            <a:ext cx="3744417" cy="3096343"/>
          </a:xfrm>
          <a:prstGeom prst="rect">
            <a:avLst/>
          </a:prstGeom>
        </p:spPr>
        <p:txBody>
          <a:bodyPr/>
          <a:lstStyle>
            <a:lvl1pPr>
              <a:defRPr sz="1600">
                <a:solidFill>
                  <a:srgbClr val="003560"/>
                </a:solidFill>
                <a:latin typeface="Arial" charset="0"/>
                <a:ea typeface="Arial" charset="0"/>
                <a:cs typeface="Arial" charset="0"/>
              </a:defRPr>
            </a:lvl1pPr>
          </a:lstStyle>
          <a:p>
            <a:r>
              <a:rPr lang="en-US" sz="1400" dirty="0"/>
              <a:t>Click to add text</a:t>
            </a:r>
          </a:p>
        </p:txBody>
      </p:sp>
    </p:spTree>
    <p:extLst>
      <p:ext uri="{BB962C8B-B14F-4D97-AF65-F5344CB8AC3E}">
        <p14:creationId xmlns:p14="http://schemas.microsoft.com/office/powerpoint/2010/main" val="266349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p:cNvSpPr/>
          <p:nvPr userDrawn="1"/>
        </p:nvSpPr>
        <p:spPr bwMode="auto">
          <a:xfrm>
            <a:off x="564874" y="1203599"/>
            <a:ext cx="3719094" cy="3715612"/>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 name="Title 1"/>
          <p:cNvSpPr>
            <a:spLocks noGrp="1"/>
          </p:cNvSpPr>
          <p:nvPr>
            <p:ph type="title" hasCustomPrompt="1"/>
          </p:nvPr>
        </p:nvSpPr>
        <p:spPr>
          <a:xfrm>
            <a:off x="539551" y="1203599"/>
            <a:ext cx="3744417" cy="504055"/>
          </a:xfrm>
          <a:prstGeom prst="rect">
            <a:avLst/>
          </a:prstGeom>
        </p:spPr>
        <p:txBody>
          <a:bodyPr/>
          <a:lstStyle>
            <a:lvl1pPr>
              <a:defRPr>
                <a:solidFill>
                  <a:srgbClr val="003560"/>
                </a:solidFill>
                <a:latin typeface="Arial" charset="0"/>
                <a:ea typeface="Arial" charset="0"/>
                <a:cs typeface="Arial" charset="0"/>
              </a:defRPr>
            </a:lvl1pPr>
          </a:lstStyle>
          <a:p>
            <a:r>
              <a:rPr lang="en-US" sz="2400" dirty="0"/>
              <a:t>Title: Font size 24</a:t>
            </a:r>
          </a:p>
        </p:txBody>
      </p:sp>
      <p:sp>
        <p:nvSpPr>
          <p:cNvPr id="5" name="Content Placeholder 2"/>
          <p:cNvSpPr>
            <a:spLocks noGrp="1"/>
          </p:cNvSpPr>
          <p:nvPr>
            <p:ph idx="1" hasCustomPrompt="1"/>
          </p:nvPr>
        </p:nvSpPr>
        <p:spPr>
          <a:xfrm>
            <a:off x="539551" y="1851671"/>
            <a:ext cx="3744417" cy="3096343"/>
          </a:xfrm>
          <a:prstGeom prst="rect">
            <a:avLst/>
          </a:prstGeom>
        </p:spPr>
        <p:txBody>
          <a:bodyPr/>
          <a:lstStyle>
            <a:lvl1pPr>
              <a:defRPr sz="1600">
                <a:solidFill>
                  <a:srgbClr val="003560"/>
                </a:solidFill>
                <a:latin typeface="Arial" charset="0"/>
                <a:ea typeface="Arial" charset="0"/>
                <a:cs typeface="Arial" charset="0"/>
              </a:defRPr>
            </a:lvl1pPr>
          </a:lstStyle>
          <a:p>
            <a:r>
              <a:rPr lang="en-US" sz="1400" dirty="0"/>
              <a:t>Click to add text</a:t>
            </a:r>
          </a:p>
        </p:txBody>
      </p:sp>
    </p:spTree>
    <p:extLst>
      <p:ext uri="{BB962C8B-B14F-4D97-AF65-F5344CB8AC3E}">
        <p14:creationId xmlns:p14="http://schemas.microsoft.com/office/powerpoint/2010/main" val="117478152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564874" y="1203599"/>
            <a:ext cx="3719094" cy="3715612"/>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 name="Rectangle 3"/>
          <p:cNvSpPr/>
          <p:nvPr userDrawn="1"/>
        </p:nvSpPr>
        <p:spPr bwMode="auto">
          <a:xfrm>
            <a:off x="564874" y="1203599"/>
            <a:ext cx="3719094" cy="3715612"/>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Lst>
  <p:txStyles>
    <p:titleStyle>
      <a:lvl1pPr algn="l" rtl="0" eaLnBrk="1" fontAlgn="base" hangingPunct="1">
        <a:lnSpc>
          <a:spcPct val="90000"/>
        </a:lnSpc>
        <a:spcBef>
          <a:spcPct val="0"/>
        </a:spcBef>
        <a:spcAft>
          <a:spcPct val="0"/>
        </a:spcAft>
        <a:defRPr sz="2800" b="1" spc="-10">
          <a:solidFill>
            <a:srgbClr val="483F6A"/>
          </a:solidFill>
          <a:latin typeface="Times New Roman"/>
          <a:ea typeface="ヒラギノ角ゴ Pro W3" charset="0"/>
          <a:cs typeface="Times New Roman"/>
        </a:defRPr>
      </a:lvl1pPr>
      <a:lvl2pPr algn="l" rtl="0" eaLnBrk="1" fontAlgn="base" hangingPunct="1">
        <a:lnSpc>
          <a:spcPct val="90000"/>
        </a:lnSpc>
        <a:spcBef>
          <a:spcPct val="0"/>
        </a:spcBef>
        <a:spcAft>
          <a:spcPct val="0"/>
        </a:spcAft>
        <a:defRPr sz="2800" b="1">
          <a:solidFill>
            <a:srgbClr val="483F6A"/>
          </a:solidFill>
          <a:latin typeface="Times New Roman" charset="0"/>
          <a:ea typeface="ヒラギノ角ゴ Pro W3" charset="0"/>
          <a:cs typeface="Times New Roman" pitchFamily="18" charset="0"/>
        </a:defRPr>
      </a:lvl2pPr>
      <a:lvl3pPr algn="l" rtl="0" eaLnBrk="1" fontAlgn="base" hangingPunct="1">
        <a:lnSpc>
          <a:spcPct val="90000"/>
        </a:lnSpc>
        <a:spcBef>
          <a:spcPct val="0"/>
        </a:spcBef>
        <a:spcAft>
          <a:spcPct val="0"/>
        </a:spcAft>
        <a:defRPr sz="2800" b="1">
          <a:solidFill>
            <a:srgbClr val="483F6A"/>
          </a:solidFill>
          <a:latin typeface="Times New Roman" charset="0"/>
          <a:ea typeface="ヒラギノ角ゴ Pro W3" charset="0"/>
          <a:cs typeface="Times New Roman" pitchFamily="18" charset="0"/>
        </a:defRPr>
      </a:lvl3pPr>
      <a:lvl4pPr algn="l" rtl="0" eaLnBrk="1" fontAlgn="base" hangingPunct="1">
        <a:lnSpc>
          <a:spcPct val="90000"/>
        </a:lnSpc>
        <a:spcBef>
          <a:spcPct val="0"/>
        </a:spcBef>
        <a:spcAft>
          <a:spcPct val="0"/>
        </a:spcAft>
        <a:defRPr sz="2800" b="1">
          <a:solidFill>
            <a:srgbClr val="483F6A"/>
          </a:solidFill>
          <a:latin typeface="Times New Roman" charset="0"/>
          <a:ea typeface="ヒラギノ角ゴ Pro W3" charset="0"/>
          <a:cs typeface="Times New Roman" pitchFamily="18" charset="0"/>
        </a:defRPr>
      </a:lvl4pPr>
      <a:lvl5pPr algn="l" rtl="0" eaLnBrk="1" fontAlgn="base" hangingPunct="1">
        <a:lnSpc>
          <a:spcPct val="90000"/>
        </a:lnSpc>
        <a:spcBef>
          <a:spcPct val="0"/>
        </a:spcBef>
        <a:spcAft>
          <a:spcPct val="0"/>
        </a:spcAft>
        <a:defRPr sz="2800" b="1">
          <a:solidFill>
            <a:srgbClr val="483F6A"/>
          </a:solidFill>
          <a:latin typeface="Times New Roman" charset="0"/>
          <a:ea typeface="ヒラギノ角ゴ Pro W3" charset="0"/>
          <a:cs typeface="Times New Roman" pitchFamily="18" charset="0"/>
        </a:defRPr>
      </a:lvl5pPr>
      <a:lvl6pPr marL="457200" algn="l" rtl="0" eaLnBrk="1" fontAlgn="base" hangingPunct="1">
        <a:spcBef>
          <a:spcPct val="0"/>
        </a:spcBef>
        <a:spcAft>
          <a:spcPct val="0"/>
        </a:spcAft>
        <a:defRPr sz="2800" b="1">
          <a:solidFill>
            <a:srgbClr val="00213B"/>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2800" b="1">
          <a:solidFill>
            <a:srgbClr val="00213B"/>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2800" b="1">
          <a:solidFill>
            <a:srgbClr val="00213B"/>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2800" b="1">
          <a:solidFill>
            <a:srgbClr val="00213B"/>
          </a:solidFill>
          <a:latin typeface="Arial"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defRPr sz="1600">
          <a:solidFill>
            <a:srgbClr val="4F5961"/>
          </a:solidFill>
          <a:latin typeface="+mn-lt"/>
          <a:ea typeface="ヒラギノ角ゴ Pro W3" charset="0"/>
          <a:cs typeface="ヒラギノ角ゴ Pro W3" charset="0"/>
        </a:defRPr>
      </a:lvl1pPr>
      <a:lvl2pPr marL="457200" algn="l" rtl="0" eaLnBrk="1" fontAlgn="base" hangingPunct="1">
        <a:spcBef>
          <a:spcPct val="20000"/>
        </a:spcBef>
        <a:spcAft>
          <a:spcPct val="0"/>
        </a:spcAft>
        <a:defRPr sz="1200">
          <a:solidFill>
            <a:srgbClr val="00213B"/>
          </a:solidFill>
          <a:latin typeface="+mn-lt"/>
          <a:ea typeface="ヒラギノ角ゴ Pro W3" charset="0"/>
          <a:cs typeface="ＭＳ Ｐゴシック" charset="0"/>
        </a:defRPr>
      </a:lvl2pPr>
      <a:lvl3pPr marL="914400" algn="l" rtl="0" eaLnBrk="1" fontAlgn="base" hangingPunct="1">
        <a:spcBef>
          <a:spcPct val="20000"/>
        </a:spcBef>
        <a:spcAft>
          <a:spcPct val="0"/>
        </a:spcAft>
        <a:defRPr sz="1200" b="1">
          <a:solidFill>
            <a:srgbClr val="00213B"/>
          </a:solidFill>
          <a:latin typeface="+mn-lt"/>
          <a:ea typeface="ＭＳ Ｐゴシック" charset="0"/>
          <a:cs typeface="ＭＳ Ｐゴシック" charset="0"/>
        </a:defRPr>
      </a:lvl3pPr>
      <a:lvl4pPr marL="1371600" algn="l" rtl="0" eaLnBrk="1" fontAlgn="base" hangingPunct="1">
        <a:spcBef>
          <a:spcPct val="20000"/>
        </a:spcBef>
        <a:spcAft>
          <a:spcPct val="0"/>
        </a:spcAft>
        <a:defRPr sz="1200">
          <a:solidFill>
            <a:srgbClr val="00213B"/>
          </a:solidFill>
          <a:latin typeface="+mn-lt"/>
          <a:ea typeface="ＭＳ Ｐゴシック" charset="0"/>
          <a:cs typeface="ＭＳ Ｐゴシック" charset="0"/>
        </a:defRPr>
      </a:lvl4pPr>
      <a:lvl5pPr marL="1828800" algn="l" rtl="0" eaLnBrk="1" fontAlgn="base" hangingPunct="1">
        <a:spcBef>
          <a:spcPct val="20000"/>
        </a:spcBef>
        <a:spcAft>
          <a:spcPct val="0"/>
        </a:spcAft>
        <a:defRPr sz="1200">
          <a:solidFill>
            <a:srgbClr val="00213B"/>
          </a:solidFill>
          <a:latin typeface="+mn-lt"/>
          <a:ea typeface="ＭＳ Ｐゴシック" charset="0"/>
          <a:cs typeface="ＭＳ Ｐゴシック" charset="0"/>
        </a:defRPr>
      </a:lvl5pPr>
      <a:lvl6pPr marL="2514600" indent="-228600" algn="l" rtl="0" eaLnBrk="1" fontAlgn="base" hangingPunct="1">
        <a:spcBef>
          <a:spcPct val="20000"/>
        </a:spcBef>
        <a:spcAft>
          <a:spcPct val="0"/>
        </a:spcAft>
        <a:buChar char="»"/>
        <a:defRPr sz="1600">
          <a:solidFill>
            <a:srgbClr val="00213B"/>
          </a:solidFill>
          <a:latin typeface="+mn-lt"/>
          <a:ea typeface="+mn-ea"/>
        </a:defRPr>
      </a:lvl6pPr>
      <a:lvl7pPr marL="2971800" indent="-228600" algn="l" rtl="0" eaLnBrk="1" fontAlgn="base" hangingPunct="1">
        <a:spcBef>
          <a:spcPct val="20000"/>
        </a:spcBef>
        <a:spcAft>
          <a:spcPct val="0"/>
        </a:spcAft>
        <a:buChar char="»"/>
        <a:defRPr sz="1600">
          <a:solidFill>
            <a:srgbClr val="00213B"/>
          </a:solidFill>
          <a:latin typeface="+mn-lt"/>
          <a:ea typeface="+mn-ea"/>
        </a:defRPr>
      </a:lvl7pPr>
      <a:lvl8pPr marL="3429000" indent="-228600" algn="l" rtl="0" eaLnBrk="1" fontAlgn="base" hangingPunct="1">
        <a:spcBef>
          <a:spcPct val="20000"/>
        </a:spcBef>
        <a:spcAft>
          <a:spcPct val="0"/>
        </a:spcAft>
        <a:buChar char="»"/>
        <a:defRPr sz="1600">
          <a:solidFill>
            <a:srgbClr val="00213B"/>
          </a:solidFill>
          <a:latin typeface="+mn-lt"/>
          <a:ea typeface="+mn-ea"/>
        </a:defRPr>
      </a:lvl8pPr>
      <a:lvl9pPr marL="3886200" indent="-228600" algn="l" rtl="0" eaLnBrk="1" fontAlgn="base" hangingPunct="1">
        <a:spcBef>
          <a:spcPct val="20000"/>
        </a:spcBef>
        <a:spcAft>
          <a:spcPct val="0"/>
        </a:spcAft>
        <a:buChar char="»"/>
        <a:defRPr sz="1600">
          <a:solidFill>
            <a:srgbClr val="00213B"/>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11.m4a"/><Relationship Id="rId7" Type="http://schemas.openxmlformats.org/officeDocument/2006/relationships/image" Target="../media/image5.pn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4.png"/><Relationship Id="rId5" Type="http://schemas.openxmlformats.org/officeDocument/2006/relationships/notesSlide" Target="../notesSlides/notesSlide11.xml"/><Relationship Id="rId10" Type="http://schemas.openxmlformats.org/officeDocument/2006/relationships/image" Target="../media/image3.png"/><Relationship Id="rId4" Type="http://schemas.openxmlformats.org/officeDocument/2006/relationships/slideLayout" Target="../slideLayouts/slideLayout1.xml"/><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audio" Target="../media/media12.m4a"/><Relationship Id="rId7" Type="http://schemas.openxmlformats.org/officeDocument/2006/relationships/image" Target="../media/image40.png"/><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8.png"/><Relationship Id="rId5" Type="http://schemas.openxmlformats.org/officeDocument/2006/relationships/notesSlide" Target="../notesSlides/notesSlide12.xml"/><Relationship Id="rId4" Type="http://schemas.openxmlformats.org/officeDocument/2006/relationships/slideLayout" Target="../slideLayouts/slideLayout1.xml"/><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3.m4a"/><Relationship Id="rId7" Type="http://schemas.openxmlformats.org/officeDocument/2006/relationships/image" Target="../media/image61.png"/><Relationship Id="rId2" Type="http://schemas.microsoft.com/office/2007/relationships/media" Target="../media/media13.m4a"/><Relationship Id="rId1" Type="http://schemas.openxmlformats.org/officeDocument/2006/relationships/tags" Target="../tags/tag12.xml"/><Relationship Id="rId6" Type="http://schemas.openxmlformats.org/officeDocument/2006/relationships/image" Target="../media/image50.png"/><Relationship Id="rId5" Type="http://schemas.openxmlformats.org/officeDocument/2006/relationships/notesSlide" Target="../notesSlides/notesSlide13.xml"/><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4.m4a"/><Relationship Id="rId7" Type="http://schemas.openxmlformats.org/officeDocument/2006/relationships/image" Target="../media/image71.png"/><Relationship Id="rId2" Type="http://schemas.microsoft.com/office/2007/relationships/media" Target="../media/media14.m4a"/><Relationship Id="rId1" Type="http://schemas.openxmlformats.org/officeDocument/2006/relationships/tags" Target="../tags/tag13.xml"/><Relationship Id="rId6" Type="http://schemas.openxmlformats.org/officeDocument/2006/relationships/image" Target="../media/image60.png"/><Relationship Id="rId5" Type="http://schemas.openxmlformats.org/officeDocument/2006/relationships/notesSlide" Target="../notesSlides/notesSlide14.xml"/><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5.m4a"/><Relationship Id="rId7" Type="http://schemas.openxmlformats.org/officeDocument/2006/relationships/image" Target="../media/image81.png"/><Relationship Id="rId2" Type="http://schemas.microsoft.com/office/2007/relationships/media" Target="../media/media15.m4a"/><Relationship Id="rId1" Type="http://schemas.openxmlformats.org/officeDocument/2006/relationships/tags" Target="../tags/tag14.xml"/><Relationship Id="rId6" Type="http://schemas.openxmlformats.org/officeDocument/2006/relationships/image" Target="../media/image70.png"/><Relationship Id="rId5" Type="http://schemas.openxmlformats.org/officeDocument/2006/relationships/notesSlide" Target="../notesSlides/notesSlide15.xml"/><Relationship Id="rId4"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6.m4a"/><Relationship Id="rId7" Type="http://schemas.openxmlformats.org/officeDocument/2006/relationships/image" Target="../media/image10.png"/><Relationship Id="rId2" Type="http://schemas.microsoft.com/office/2007/relationships/media" Target="../media/media16.m4a"/><Relationship Id="rId1" Type="http://schemas.openxmlformats.org/officeDocument/2006/relationships/tags" Target="../tags/tag15.xml"/><Relationship Id="rId6" Type="http://schemas.openxmlformats.org/officeDocument/2006/relationships/image" Target="../media/image80.png"/><Relationship Id="rId5" Type="http://schemas.openxmlformats.org/officeDocument/2006/relationships/notesSlide" Target="../notesSlides/notesSlide16.xml"/><Relationship Id="rId4"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7.m4a"/><Relationship Id="rId7" Type="http://schemas.openxmlformats.org/officeDocument/2006/relationships/image" Target="../media/image100.png"/><Relationship Id="rId2" Type="http://schemas.microsoft.com/office/2007/relationships/media" Target="../media/media17.m4a"/><Relationship Id="rId1" Type="http://schemas.openxmlformats.org/officeDocument/2006/relationships/tags" Target="../tags/tag16.xml"/><Relationship Id="rId6" Type="http://schemas.openxmlformats.org/officeDocument/2006/relationships/image" Target="../media/image90.png"/><Relationship Id="rId5" Type="http://schemas.openxmlformats.org/officeDocument/2006/relationships/notesSlide" Target="../notesSlides/notesSlide17.xml"/><Relationship Id="rId4" Type="http://schemas.openxmlformats.org/officeDocument/2006/relationships/slideLayout" Target="../slideLayouts/slideLayout1.xml"/><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3.png"/><Relationship Id="rId2" Type="http://schemas.microsoft.com/office/2007/relationships/media" Target="../media/media18.m4a"/><Relationship Id="rId1" Type="http://schemas.openxmlformats.org/officeDocument/2006/relationships/tags" Target="../tags/tag17.xml"/><Relationship Id="rId6" Type="http://schemas.openxmlformats.org/officeDocument/2006/relationships/image" Target="../media/image12.png"/><Relationship Id="rId5" Type="http://schemas.openxmlformats.org/officeDocument/2006/relationships/notesSlide" Target="../notesSlides/notesSlide18.xml"/><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3.png"/><Relationship Id="rId2" Type="http://schemas.microsoft.com/office/2007/relationships/media" Target="../media/media19.m4a"/><Relationship Id="rId1" Type="http://schemas.openxmlformats.org/officeDocument/2006/relationships/tags" Target="../tags/tag18.xml"/><Relationship Id="rId6" Type="http://schemas.openxmlformats.org/officeDocument/2006/relationships/image" Target="../media/image9.png"/><Relationship Id="rId5" Type="http://schemas.openxmlformats.org/officeDocument/2006/relationships/notesSlide" Target="../notesSlides/notesSlide19.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2" Type="http://schemas.microsoft.com/office/2007/relationships/media" Target="../media/media21.m4a"/><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21.xml"/><Relationship Id="rId4"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e tower of the main building with the city in the background">
            <a:extLs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Picture 5">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44000" cy="1352550"/>
          </a:xfrm>
          <a:prstGeom prst="rect">
            <a:avLst/>
          </a:prstGeom>
        </p:spPr>
      </p:pic>
      <p:sp>
        <p:nvSpPr>
          <p:cNvPr id="7" name="Title 1">
            <a:extLst>
              <a:ext uri="{FF2B5EF4-FFF2-40B4-BE49-F238E27FC236}">
                <a16:creationId xmlns:a16="http://schemas.microsoft.com/office/drawing/2014/main" id="{B5A592FA-C535-124E-A8E7-844425B8DB50}"/>
              </a:ext>
            </a:extLst>
          </p:cNvPr>
          <p:cNvSpPr>
            <a:spLocks noGrp="1"/>
          </p:cNvSpPr>
          <p:nvPr>
            <p:ph type="title"/>
          </p:nvPr>
        </p:nvSpPr>
        <p:spPr>
          <a:xfrm>
            <a:off x="467546" y="1250950"/>
            <a:ext cx="5184775" cy="1032768"/>
          </a:xfrm>
          <a:prstGeom prst="rect">
            <a:avLst/>
          </a:prstGeom>
        </p:spPr>
        <p:txBody>
          <a:bodyPr anchor="t"/>
          <a:lstStyle/>
          <a:p>
            <a:pPr>
              <a:defRPr/>
            </a:pPr>
            <a:r>
              <a:rPr lang="en-GB" dirty="0"/>
              <a:t>Bute-Plus: A Bottom-Up Exact </a:t>
            </a:r>
            <a:r>
              <a:rPr lang="en-GB"/>
              <a:t>Solver for Treedepth</a:t>
            </a:r>
            <a:endParaRPr lang="en-US" dirty="0">
              <a:ea typeface="+mj-ea"/>
            </a:endParaRPr>
          </a:p>
        </p:txBody>
      </p:sp>
      <p:sp>
        <p:nvSpPr>
          <p:cNvPr id="9" name="Content Placeholder 2">
            <a:extLst>
              <a:ext uri="{FF2B5EF4-FFF2-40B4-BE49-F238E27FC236}">
                <a16:creationId xmlns:a16="http://schemas.microsoft.com/office/drawing/2014/main" id="{1650459D-5F1E-5640-87B5-00F2D9510815}"/>
              </a:ext>
            </a:extLst>
          </p:cNvPr>
          <p:cNvSpPr txBox="1">
            <a:spLocks/>
          </p:cNvSpPr>
          <p:nvPr/>
        </p:nvSpPr>
        <p:spPr bwMode="auto">
          <a:xfrm>
            <a:off x="467546" y="2211710"/>
            <a:ext cx="5400675" cy="10080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1600">
                <a:solidFill>
                  <a:srgbClr val="4F5961"/>
                </a:solidFill>
                <a:latin typeface="+mn-lt"/>
                <a:ea typeface="ヒラギノ角ゴ Pro W3" charset="0"/>
                <a:cs typeface="ヒラギノ角ゴ Pro W3" charset="0"/>
              </a:defRPr>
            </a:lvl1pPr>
            <a:lvl2pPr marL="457200" algn="l" rtl="0" eaLnBrk="1" fontAlgn="base" hangingPunct="1">
              <a:spcBef>
                <a:spcPct val="20000"/>
              </a:spcBef>
              <a:spcAft>
                <a:spcPct val="0"/>
              </a:spcAft>
              <a:defRPr sz="1200">
                <a:solidFill>
                  <a:srgbClr val="00213B"/>
                </a:solidFill>
                <a:latin typeface="+mn-lt"/>
                <a:ea typeface="ヒラギノ角ゴ Pro W3" charset="0"/>
                <a:cs typeface="ＭＳ Ｐゴシック" charset="0"/>
              </a:defRPr>
            </a:lvl2pPr>
            <a:lvl3pPr marL="914400" algn="l" rtl="0" eaLnBrk="1" fontAlgn="base" hangingPunct="1">
              <a:spcBef>
                <a:spcPct val="20000"/>
              </a:spcBef>
              <a:spcAft>
                <a:spcPct val="0"/>
              </a:spcAft>
              <a:defRPr sz="1200" b="1">
                <a:solidFill>
                  <a:srgbClr val="00213B"/>
                </a:solidFill>
                <a:latin typeface="+mn-lt"/>
                <a:ea typeface="ＭＳ Ｐゴシック" charset="0"/>
                <a:cs typeface="ＭＳ Ｐゴシック" charset="0"/>
              </a:defRPr>
            </a:lvl3pPr>
            <a:lvl4pPr marL="1371600" algn="l" rtl="0" eaLnBrk="1" fontAlgn="base" hangingPunct="1">
              <a:spcBef>
                <a:spcPct val="20000"/>
              </a:spcBef>
              <a:spcAft>
                <a:spcPct val="0"/>
              </a:spcAft>
              <a:defRPr sz="1200">
                <a:solidFill>
                  <a:srgbClr val="00213B"/>
                </a:solidFill>
                <a:latin typeface="+mn-lt"/>
                <a:ea typeface="ＭＳ Ｐゴシック" charset="0"/>
                <a:cs typeface="ＭＳ Ｐゴシック" charset="0"/>
              </a:defRPr>
            </a:lvl4pPr>
            <a:lvl5pPr marL="1828800" algn="l" rtl="0" eaLnBrk="1" fontAlgn="base" hangingPunct="1">
              <a:spcBef>
                <a:spcPct val="20000"/>
              </a:spcBef>
              <a:spcAft>
                <a:spcPct val="0"/>
              </a:spcAft>
              <a:defRPr sz="1200">
                <a:solidFill>
                  <a:srgbClr val="00213B"/>
                </a:solidFill>
                <a:latin typeface="+mn-lt"/>
                <a:ea typeface="ＭＳ Ｐゴシック" charset="0"/>
                <a:cs typeface="ＭＳ Ｐゴシック" charset="0"/>
              </a:defRPr>
            </a:lvl5pPr>
            <a:lvl6pPr marL="2514600" indent="-228600" algn="l" rtl="0" eaLnBrk="1" fontAlgn="base" hangingPunct="1">
              <a:spcBef>
                <a:spcPct val="20000"/>
              </a:spcBef>
              <a:spcAft>
                <a:spcPct val="0"/>
              </a:spcAft>
              <a:buChar char="»"/>
              <a:defRPr sz="1600">
                <a:solidFill>
                  <a:srgbClr val="00213B"/>
                </a:solidFill>
                <a:latin typeface="+mn-lt"/>
                <a:ea typeface="+mn-ea"/>
              </a:defRPr>
            </a:lvl6pPr>
            <a:lvl7pPr marL="2971800" indent="-228600" algn="l" rtl="0" eaLnBrk="1" fontAlgn="base" hangingPunct="1">
              <a:spcBef>
                <a:spcPct val="20000"/>
              </a:spcBef>
              <a:spcAft>
                <a:spcPct val="0"/>
              </a:spcAft>
              <a:buChar char="»"/>
              <a:defRPr sz="1600">
                <a:solidFill>
                  <a:srgbClr val="00213B"/>
                </a:solidFill>
                <a:latin typeface="+mn-lt"/>
                <a:ea typeface="+mn-ea"/>
              </a:defRPr>
            </a:lvl7pPr>
            <a:lvl8pPr marL="3429000" indent="-228600" algn="l" rtl="0" eaLnBrk="1" fontAlgn="base" hangingPunct="1">
              <a:spcBef>
                <a:spcPct val="20000"/>
              </a:spcBef>
              <a:spcAft>
                <a:spcPct val="0"/>
              </a:spcAft>
              <a:buChar char="»"/>
              <a:defRPr sz="1600">
                <a:solidFill>
                  <a:srgbClr val="00213B"/>
                </a:solidFill>
                <a:latin typeface="+mn-lt"/>
                <a:ea typeface="+mn-ea"/>
              </a:defRPr>
            </a:lvl8pPr>
            <a:lvl9pPr marL="3886200" indent="-228600" algn="l" rtl="0" eaLnBrk="1" fontAlgn="base" hangingPunct="1">
              <a:spcBef>
                <a:spcPct val="20000"/>
              </a:spcBef>
              <a:spcAft>
                <a:spcPct val="0"/>
              </a:spcAft>
              <a:buChar char="»"/>
              <a:defRPr sz="1600">
                <a:solidFill>
                  <a:srgbClr val="00213B"/>
                </a:solidFill>
                <a:latin typeface="+mn-lt"/>
                <a:ea typeface="+mn-ea"/>
              </a:defRPr>
            </a:lvl9pPr>
          </a:lstStyle>
          <a:p>
            <a:r>
              <a:rPr lang="en-US" altLang="en-US" sz="2000" kern="0">
                <a:solidFill>
                  <a:srgbClr val="003560"/>
                </a:solidFill>
                <a:latin typeface="Arial"/>
                <a:ea typeface="ヒラギノ角ゴ Pro W3"/>
                <a:cs typeface="ヒラギノ角ゴ Pro W3" charset="-128"/>
              </a:rPr>
              <a:t>James Trimble</a:t>
            </a:r>
            <a:endParaRPr lang="en-US" altLang="en-US" sz="2000" kern="0">
              <a:solidFill>
                <a:srgbClr val="003560"/>
              </a:solidFill>
              <a:latin typeface="Arial" charset="0"/>
              <a:ea typeface="ヒラギノ角ゴ Pro W3" charset="-128"/>
              <a:cs typeface="ヒラギノ角ゴ Pro W3" charset="-128"/>
            </a:endParaRPr>
          </a:p>
        </p:txBody>
      </p:sp>
      <p:pic>
        <p:nvPicPr>
          <p:cNvPr id="11" name="Audio 10">
            <a:hlinkClick r:id="" action="ppaction://media"/>
            <a:extLst>
              <a:ext uri="{FF2B5EF4-FFF2-40B4-BE49-F238E27FC236}">
                <a16:creationId xmlns:a16="http://schemas.microsoft.com/office/drawing/2014/main" id="{21A17966-C195-A04B-B0D8-8A1D149BFE4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587772221"/>
      </p:ext>
    </p:extLst>
  </p:cSld>
  <p:clrMapOvr>
    <a:masterClrMapping/>
  </p:clrMapOvr>
  <mc:AlternateContent xmlns:mc="http://schemas.openxmlformats.org/markup-compatibility/2006" xmlns:p14="http://schemas.microsoft.com/office/powerpoint/2010/main">
    <mc:Choice Requires="p14">
      <p:transition spd="slow" p14:dur="2000" advTm="25946"/>
    </mc:Choice>
    <mc:Fallback xmlns="">
      <p:transition spd="slow" advTm="25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4" name="Straight Connector 123">
            <a:extLst>
              <a:ext uri="{FF2B5EF4-FFF2-40B4-BE49-F238E27FC236}">
                <a16:creationId xmlns:a16="http://schemas.microsoft.com/office/drawing/2014/main" id="{BF4A0817-C84A-6E4B-99E2-ABDE61E4A73D}"/>
              </a:ext>
            </a:extLst>
          </p:cNvPr>
          <p:cNvCxnSpPr>
            <a:cxnSpLocks/>
          </p:cNvCxnSpPr>
          <p:nvPr/>
        </p:nvCxnSpPr>
        <p:spPr bwMode="auto">
          <a:xfrm flipH="1">
            <a:off x="1957158" y="1953694"/>
            <a:ext cx="384149" cy="383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1DB68C58-5E01-6F49-BAE2-F8B22D2C7EDF}"/>
              </a:ext>
            </a:extLst>
          </p:cNvPr>
          <p:cNvCxnSpPr>
            <a:cxnSpLocks/>
          </p:cNvCxnSpPr>
          <p:nvPr/>
        </p:nvCxnSpPr>
        <p:spPr bwMode="auto">
          <a:xfrm>
            <a:off x="1622235" y="1961615"/>
            <a:ext cx="334922" cy="3759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2576DBA2-F3D6-F943-9481-F80C012D29BD}"/>
              </a:ext>
            </a:extLst>
          </p:cNvPr>
          <p:cNvCxnSpPr>
            <a:cxnSpLocks/>
          </p:cNvCxnSpPr>
          <p:nvPr/>
        </p:nvCxnSpPr>
        <p:spPr bwMode="auto">
          <a:xfrm flipV="1">
            <a:off x="1972364" y="1541839"/>
            <a:ext cx="0" cy="7957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F8F23FA4-4BB9-1D47-A323-68B131D8A4D6}"/>
              </a:ext>
            </a:extLst>
          </p:cNvPr>
          <p:cNvCxnSpPr>
            <a:cxnSpLocks/>
          </p:cNvCxnSpPr>
          <p:nvPr/>
        </p:nvCxnSpPr>
        <p:spPr bwMode="auto">
          <a:xfrm flipH="1">
            <a:off x="1547664" y="2347391"/>
            <a:ext cx="409494" cy="4487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7FE3BE5E-E089-EF47-B919-1E6679488871}"/>
              </a:ext>
            </a:extLst>
          </p:cNvPr>
          <p:cNvCxnSpPr>
            <a:cxnSpLocks/>
          </p:cNvCxnSpPr>
          <p:nvPr/>
        </p:nvCxnSpPr>
        <p:spPr bwMode="auto">
          <a:xfrm>
            <a:off x="1977911" y="1603897"/>
            <a:ext cx="363396" cy="3400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4E43A168-7CA1-FA4E-B5A5-E6B7DEEF5070}"/>
              </a:ext>
            </a:extLst>
          </p:cNvPr>
          <p:cNvCxnSpPr>
            <a:cxnSpLocks/>
          </p:cNvCxnSpPr>
          <p:nvPr/>
        </p:nvCxnSpPr>
        <p:spPr bwMode="auto">
          <a:xfrm flipH="1">
            <a:off x="995287" y="2796109"/>
            <a:ext cx="54899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2A1BC507-82A3-5B43-9B2C-B17CFFC01E42}"/>
              </a:ext>
            </a:extLst>
          </p:cNvPr>
          <p:cNvCxnSpPr>
            <a:cxnSpLocks/>
          </p:cNvCxnSpPr>
          <p:nvPr/>
        </p:nvCxnSpPr>
        <p:spPr bwMode="auto">
          <a:xfrm flipH="1">
            <a:off x="1606389" y="1603875"/>
            <a:ext cx="371522" cy="35593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 name="Rectangle 1">
            <a:extLst>
              <a:ext uri="{FF2B5EF4-FFF2-40B4-BE49-F238E27FC236}">
                <a16:creationId xmlns:a16="http://schemas.microsoft.com/office/drawing/2014/main" id="{1F95EE8A-A7E4-754D-AE12-C4681A107A95}"/>
              </a:ext>
            </a:extLst>
          </p:cNvPr>
          <p:cNvSpPr/>
          <p:nvPr/>
        </p:nvSpPr>
        <p:spPr bwMode="auto">
          <a:xfrm>
            <a:off x="0" y="-92546"/>
            <a:ext cx="9180512" cy="699542"/>
          </a:xfrm>
          <a:prstGeom prst="rect">
            <a:avLst/>
          </a:prstGeom>
          <a:solidFill>
            <a:srgbClr val="0035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179512" y="69473"/>
            <a:ext cx="4712623" cy="504055"/>
          </a:xfrm>
          <a:prstGeom prst="rect">
            <a:avLst/>
          </a:prstGeom>
        </p:spPr>
        <p:txBody>
          <a:bodyPr anchor="t"/>
          <a:lstStyle/>
          <a:p>
            <a:r>
              <a:rPr lang="en-US" sz="2400" dirty="0">
                <a:solidFill>
                  <a:schemeClr val="bg1"/>
                </a:solidFill>
                <a:latin typeface="Arial"/>
                <a:cs typeface="Arial"/>
              </a:rPr>
              <a:t>A sketch of the algorithm</a:t>
            </a:r>
            <a:endParaRPr lang="en-US" sz="2400" dirty="0">
              <a:solidFill>
                <a:schemeClr val="bg1"/>
              </a:solidFill>
            </a:endParaRPr>
          </a:p>
        </p:txBody>
      </p:sp>
      <p:cxnSp>
        <p:nvCxnSpPr>
          <p:cNvPr id="6" name="Straight Connector 5">
            <a:extLst>
              <a:ext uri="{FF2B5EF4-FFF2-40B4-BE49-F238E27FC236}">
                <a16:creationId xmlns:a16="http://schemas.microsoft.com/office/drawing/2014/main" id="{E058F6F9-8688-4043-A376-3DC1D9363C91}"/>
              </a:ext>
            </a:extLst>
          </p:cNvPr>
          <p:cNvCxnSpPr>
            <a:cxnSpLocks/>
          </p:cNvCxnSpPr>
          <p:nvPr/>
        </p:nvCxnSpPr>
        <p:spPr bwMode="auto">
          <a:xfrm>
            <a:off x="1973761" y="2330390"/>
            <a:ext cx="534342" cy="1884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4F304556-52DA-4946-BE0E-704596CA7A14}"/>
              </a:ext>
            </a:extLst>
          </p:cNvPr>
          <p:cNvCxnSpPr>
            <a:cxnSpLocks/>
          </p:cNvCxnSpPr>
          <p:nvPr/>
        </p:nvCxnSpPr>
        <p:spPr bwMode="auto">
          <a:xfrm>
            <a:off x="2508044" y="2518835"/>
            <a:ext cx="0" cy="5545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ED647CBA-914A-9B42-A901-18663A32CD74}"/>
              </a:ext>
            </a:extLst>
          </p:cNvPr>
          <p:cNvCxnSpPr>
            <a:cxnSpLocks/>
          </p:cNvCxnSpPr>
          <p:nvPr/>
        </p:nvCxnSpPr>
        <p:spPr bwMode="auto">
          <a:xfrm flipH="1">
            <a:off x="1973761" y="3073383"/>
            <a:ext cx="534283" cy="194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3248B4E6-CE66-C348-9061-478AE10F8875}"/>
              </a:ext>
            </a:extLst>
          </p:cNvPr>
          <p:cNvCxnSpPr>
            <a:cxnSpLocks/>
          </p:cNvCxnSpPr>
          <p:nvPr/>
        </p:nvCxnSpPr>
        <p:spPr bwMode="auto">
          <a:xfrm flipH="1" flipV="1">
            <a:off x="1554080" y="2805887"/>
            <a:ext cx="419681" cy="46233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Oval 13">
            <a:extLst>
              <a:ext uri="{FF2B5EF4-FFF2-40B4-BE49-F238E27FC236}">
                <a16:creationId xmlns:a16="http://schemas.microsoft.com/office/drawing/2014/main" id="{4BC2CDCB-E722-CA49-BC89-BF0CAB544949}"/>
              </a:ext>
            </a:extLst>
          </p:cNvPr>
          <p:cNvSpPr/>
          <p:nvPr/>
        </p:nvSpPr>
        <p:spPr bwMode="auto">
          <a:xfrm>
            <a:off x="1813141" y="218637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15" name="Oval 14">
            <a:extLst>
              <a:ext uri="{FF2B5EF4-FFF2-40B4-BE49-F238E27FC236}">
                <a16:creationId xmlns:a16="http://schemas.microsoft.com/office/drawing/2014/main" id="{78AC9685-3C9D-2647-9F36-0E1790EED15F}"/>
              </a:ext>
            </a:extLst>
          </p:cNvPr>
          <p:cNvSpPr/>
          <p:nvPr/>
        </p:nvSpPr>
        <p:spPr bwMode="auto">
          <a:xfrm>
            <a:off x="2364087" y="2374819"/>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16" name="Oval 15">
            <a:extLst>
              <a:ext uri="{FF2B5EF4-FFF2-40B4-BE49-F238E27FC236}">
                <a16:creationId xmlns:a16="http://schemas.microsoft.com/office/drawing/2014/main" id="{D67FE5DF-390B-7547-9F24-92492D42485D}"/>
              </a:ext>
            </a:extLst>
          </p:cNvPr>
          <p:cNvSpPr/>
          <p:nvPr/>
        </p:nvSpPr>
        <p:spPr bwMode="auto">
          <a:xfrm>
            <a:off x="1400261" y="2652093"/>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17" name="Oval 16">
            <a:extLst>
              <a:ext uri="{FF2B5EF4-FFF2-40B4-BE49-F238E27FC236}">
                <a16:creationId xmlns:a16="http://schemas.microsoft.com/office/drawing/2014/main" id="{BE90125B-3AEF-E842-9042-4EBBE69E3A44}"/>
              </a:ext>
            </a:extLst>
          </p:cNvPr>
          <p:cNvSpPr/>
          <p:nvPr/>
        </p:nvSpPr>
        <p:spPr bwMode="auto">
          <a:xfrm>
            <a:off x="2364028" y="2929367"/>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18" name="Oval 17">
            <a:extLst>
              <a:ext uri="{FF2B5EF4-FFF2-40B4-BE49-F238E27FC236}">
                <a16:creationId xmlns:a16="http://schemas.microsoft.com/office/drawing/2014/main" id="{F3D8F2E4-79CA-CA4F-8607-C6F97EA339B2}"/>
              </a:ext>
            </a:extLst>
          </p:cNvPr>
          <p:cNvSpPr/>
          <p:nvPr/>
        </p:nvSpPr>
        <p:spPr bwMode="auto">
          <a:xfrm>
            <a:off x="1815038" y="312420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cxnSp>
        <p:nvCxnSpPr>
          <p:cNvPr id="23" name="Straight Connector 22">
            <a:extLst>
              <a:ext uri="{FF2B5EF4-FFF2-40B4-BE49-F238E27FC236}">
                <a16:creationId xmlns:a16="http://schemas.microsoft.com/office/drawing/2014/main" id="{A49A1A04-A4EC-724B-A3BB-7C921E65763C}"/>
              </a:ext>
            </a:extLst>
          </p:cNvPr>
          <p:cNvCxnSpPr>
            <a:cxnSpLocks/>
          </p:cNvCxnSpPr>
          <p:nvPr/>
        </p:nvCxnSpPr>
        <p:spPr bwMode="auto">
          <a:xfrm>
            <a:off x="1622235" y="1943938"/>
            <a:ext cx="720081" cy="1587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7" name="Oval 26">
            <a:extLst>
              <a:ext uri="{FF2B5EF4-FFF2-40B4-BE49-F238E27FC236}">
                <a16:creationId xmlns:a16="http://schemas.microsoft.com/office/drawing/2014/main" id="{184DFD50-5560-A14B-8E49-524EEE54B096}"/>
              </a:ext>
            </a:extLst>
          </p:cNvPr>
          <p:cNvSpPr/>
          <p:nvPr/>
        </p:nvSpPr>
        <p:spPr bwMode="auto">
          <a:xfrm>
            <a:off x="1831316" y="1459881"/>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28" name="Oval 27">
            <a:extLst>
              <a:ext uri="{FF2B5EF4-FFF2-40B4-BE49-F238E27FC236}">
                <a16:creationId xmlns:a16="http://schemas.microsoft.com/office/drawing/2014/main" id="{70A97172-81A7-1E4B-AB14-EDB761507EA3}"/>
              </a:ext>
            </a:extLst>
          </p:cNvPr>
          <p:cNvSpPr/>
          <p:nvPr/>
        </p:nvSpPr>
        <p:spPr bwMode="auto">
          <a:xfrm>
            <a:off x="2199871" y="179990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sp>
        <p:nvSpPr>
          <p:cNvPr id="29" name="Oval 28">
            <a:extLst>
              <a:ext uri="{FF2B5EF4-FFF2-40B4-BE49-F238E27FC236}">
                <a16:creationId xmlns:a16="http://schemas.microsoft.com/office/drawing/2014/main" id="{0FA7433A-E177-7F43-AA14-00D1D7FFD0C4}"/>
              </a:ext>
            </a:extLst>
          </p:cNvPr>
          <p:cNvSpPr/>
          <p:nvPr/>
        </p:nvSpPr>
        <p:spPr bwMode="auto">
          <a:xfrm>
            <a:off x="831394" y="2661871"/>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30" name="Oval 29">
            <a:extLst>
              <a:ext uri="{FF2B5EF4-FFF2-40B4-BE49-F238E27FC236}">
                <a16:creationId xmlns:a16="http://schemas.microsoft.com/office/drawing/2014/main" id="{9346A1BF-B6AD-9B43-BC26-B31A067F95B0}"/>
              </a:ext>
            </a:extLst>
          </p:cNvPr>
          <p:cNvSpPr/>
          <p:nvPr/>
        </p:nvSpPr>
        <p:spPr bwMode="auto">
          <a:xfrm>
            <a:off x="1462373" y="180970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cxnSp>
        <p:nvCxnSpPr>
          <p:cNvPr id="25" name="Straight Connector 24">
            <a:extLst>
              <a:ext uri="{FF2B5EF4-FFF2-40B4-BE49-F238E27FC236}">
                <a16:creationId xmlns:a16="http://schemas.microsoft.com/office/drawing/2014/main" id="{C049438A-46E1-844E-8042-CD978E27C2EA}"/>
              </a:ext>
            </a:extLst>
          </p:cNvPr>
          <p:cNvCxnSpPr>
            <a:cxnSpLocks/>
            <a:stCxn id="34" idx="4"/>
          </p:cNvCxnSpPr>
          <p:nvPr/>
        </p:nvCxnSpPr>
        <p:spPr bwMode="auto">
          <a:xfrm>
            <a:off x="3779912" y="2361250"/>
            <a:ext cx="0" cy="22776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2" name="Oval 31">
            <a:extLst>
              <a:ext uri="{FF2B5EF4-FFF2-40B4-BE49-F238E27FC236}">
                <a16:creationId xmlns:a16="http://schemas.microsoft.com/office/drawing/2014/main" id="{4C305854-AAC6-794B-8F53-84C3CEA6A597}"/>
              </a:ext>
            </a:extLst>
          </p:cNvPr>
          <p:cNvSpPr/>
          <p:nvPr/>
        </p:nvSpPr>
        <p:spPr bwMode="auto">
          <a:xfrm>
            <a:off x="3663170" y="2542755"/>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600" dirty="0">
                <a:ea typeface="ＭＳ Ｐゴシック" charset="-128"/>
              </a:rPr>
              <a:t>8</a:t>
            </a:r>
          </a:p>
        </p:txBody>
      </p:sp>
      <p:sp>
        <p:nvSpPr>
          <p:cNvPr id="34" name="Oval 33">
            <a:extLst>
              <a:ext uri="{FF2B5EF4-FFF2-40B4-BE49-F238E27FC236}">
                <a16:creationId xmlns:a16="http://schemas.microsoft.com/office/drawing/2014/main" id="{816A22F1-9D50-0940-92F0-723C64D1187F}"/>
              </a:ext>
            </a:extLst>
          </p:cNvPr>
          <p:cNvSpPr/>
          <p:nvPr/>
        </p:nvSpPr>
        <p:spPr bwMode="auto">
          <a:xfrm>
            <a:off x="3658983" y="2119391"/>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600" dirty="0">
                <a:ea typeface="ＭＳ Ｐゴシック" charset="-128"/>
              </a:rPr>
              <a:t>7</a:t>
            </a:r>
          </a:p>
        </p:txBody>
      </p:sp>
      <p:cxnSp>
        <p:nvCxnSpPr>
          <p:cNvPr id="35" name="Straight Connector 34">
            <a:extLst>
              <a:ext uri="{FF2B5EF4-FFF2-40B4-BE49-F238E27FC236}">
                <a16:creationId xmlns:a16="http://schemas.microsoft.com/office/drawing/2014/main" id="{6CF1D742-44EA-AC46-9990-1D2E93891054}"/>
              </a:ext>
            </a:extLst>
          </p:cNvPr>
          <p:cNvCxnSpPr>
            <a:cxnSpLocks/>
          </p:cNvCxnSpPr>
          <p:nvPr/>
        </p:nvCxnSpPr>
        <p:spPr bwMode="auto">
          <a:xfrm>
            <a:off x="3775726" y="2784614"/>
            <a:ext cx="0" cy="22776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6" name="Oval 35">
            <a:extLst>
              <a:ext uri="{FF2B5EF4-FFF2-40B4-BE49-F238E27FC236}">
                <a16:creationId xmlns:a16="http://schemas.microsoft.com/office/drawing/2014/main" id="{D658DAA7-56CC-D545-BF48-525103420089}"/>
              </a:ext>
            </a:extLst>
          </p:cNvPr>
          <p:cNvSpPr/>
          <p:nvPr/>
        </p:nvSpPr>
        <p:spPr bwMode="auto">
          <a:xfrm>
            <a:off x="3658983" y="2966119"/>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600" dirty="0">
                <a:ea typeface="ＭＳ Ｐゴシック" charset="-128"/>
              </a:rPr>
              <a:t>9</a:t>
            </a:r>
          </a:p>
        </p:txBody>
      </p:sp>
      <p:cxnSp>
        <p:nvCxnSpPr>
          <p:cNvPr id="37" name="Straight Connector 36">
            <a:extLst>
              <a:ext uri="{FF2B5EF4-FFF2-40B4-BE49-F238E27FC236}">
                <a16:creationId xmlns:a16="http://schemas.microsoft.com/office/drawing/2014/main" id="{6966C598-F40D-7C4D-8CE9-CA8C9897C928}"/>
              </a:ext>
            </a:extLst>
          </p:cNvPr>
          <p:cNvCxnSpPr>
            <a:cxnSpLocks/>
            <a:stCxn id="40" idx="5"/>
          </p:cNvCxnSpPr>
          <p:nvPr/>
        </p:nvCxnSpPr>
        <p:spPr bwMode="auto">
          <a:xfrm>
            <a:off x="4789101" y="2306417"/>
            <a:ext cx="221798" cy="32161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18C76164-5147-8F4B-B216-14B451FC64D8}"/>
              </a:ext>
            </a:extLst>
          </p:cNvPr>
          <p:cNvCxnSpPr>
            <a:cxnSpLocks/>
            <a:stCxn id="40" idx="3"/>
          </p:cNvCxnSpPr>
          <p:nvPr/>
        </p:nvCxnSpPr>
        <p:spPr bwMode="auto">
          <a:xfrm flipH="1">
            <a:off x="4393792" y="2306417"/>
            <a:ext cx="224287" cy="33495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0" name="Oval 39">
            <a:extLst>
              <a:ext uri="{FF2B5EF4-FFF2-40B4-BE49-F238E27FC236}">
                <a16:creationId xmlns:a16="http://schemas.microsoft.com/office/drawing/2014/main" id="{3F24D072-FABB-4B43-992F-4A492C6E843B}"/>
              </a:ext>
            </a:extLst>
          </p:cNvPr>
          <p:cNvSpPr/>
          <p:nvPr/>
        </p:nvSpPr>
        <p:spPr bwMode="auto">
          <a:xfrm>
            <a:off x="4582661" y="2099977"/>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600" dirty="0">
                <a:ea typeface="ＭＳ Ｐゴシック" charset="-128"/>
              </a:rPr>
              <a:t>4</a:t>
            </a:r>
          </a:p>
        </p:txBody>
      </p:sp>
      <p:sp>
        <p:nvSpPr>
          <p:cNvPr id="41" name="Oval 40">
            <a:extLst>
              <a:ext uri="{FF2B5EF4-FFF2-40B4-BE49-F238E27FC236}">
                <a16:creationId xmlns:a16="http://schemas.microsoft.com/office/drawing/2014/main" id="{18A35394-7D53-2B4B-8C3E-020E24FB557B}"/>
              </a:ext>
            </a:extLst>
          </p:cNvPr>
          <p:cNvSpPr/>
          <p:nvPr/>
        </p:nvSpPr>
        <p:spPr bwMode="auto">
          <a:xfrm>
            <a:off x="4892135" y="2507098"/>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600" dirty="0">
                <a:ea typeface="ＭＳ Ｐゴシック" charset="-128"/>
              </a:rPr>
              <a:t>2</a:t>
            </a:r>
          </a:p>
        </p:txBody>
      </p:sp>
      <p:sp>
        <p:nvSpPr>
          <p:cNvPr id="42" name="Oval 41">
            <a:extLst>
              <a:ext uri="{FF2B5EF4-FFF2-40B4-BE49-F238E27FC236}">
                <a16:creationId xmlns:a16="http://schemas.microsoft.com/office/drawing/2014/main" id="{8C40DB1A-7265-1748-B782-CFCF2E1E6AB9}"/>
              </a:ext>
            </a:extLst>
          </p:cNvPr>
          <p:cNvSpPr/>
          <p:nvPr/>
        </p:nvSpPr>
        <p:spPr bwMode="auto">
          <a:xfrm>
            <a:off x="4272862" y="2515327"/>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600" dirty="0">
                <a:ea typeface="ＭＳ Ｐゴシック" charset="-128"/>
              </a:rPr>
              <a:t>5</a:t>
            </a:r>
          </a:p>
        </p:txBody>
      </p:sp>
      <p:sp>
        <p:nvSpPr>
          <p:cNvPr id="43" name="Oval 42">
            <a:extLst>
              <a:ext uri="{FF2B5EF4-FFF2-40B4-BE49-F238E27FC236}">
                <a16:creationId xmlns:a16="http://schemas.microsoft.com/office/drawing/2014/main" id="{B176637E-5351-9D4A-A020-48C843150504}"/>
              </a:ext>
            </a:extLst>
          </p:cNvPr>
          <p:cNvSpPr/>
          <p:nvPr/>
        </p:nvSpPr>
        <p:spPr bwMode="auto">
          <a:xfrm>
            <a:off x="4272862" y="2963587"/>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600" dirty="0">
                <a:ea typeface="ＭＳ Ｐゴシック" charset="-128"/>
              </a:rPr>
              <a:t>6</a:t>
            </a:r>
          </a:p>
        </p:txBody>
      </p:sp>
      <p:cxnSp>
        <p:nvCxnSpPr>
          <p:cNvPr id="44" name="Straight Connector 43">
            <a:extLst>
              <a:ext uri="{FF2B5EF4-FFF2-40B4-BE49-F238E27FC236}">
                <a16:creationId xmlns:a16="http://schemas.microsoft.com/office/drawing/2014/main" id="{53C4F7AF-4FA2-6541-8B64-6F295944E18B}"/>
              </a:ext>
            </a:extLst>
          </p:cNvPr>
          <p:cNvCxnSpPr>
            <a:cxnSpLocks/>
            <a:stCxn id="42" idx="4"/>
            <a:endCxn id="43" idx="0"/>
          </p:cNvCxnSpPr>
          <p:nvPr/>
        </p:nvCxnSpPr>
        <p:spPr bwMode="auto">
          <a:xfrm>
            <a:off x="4393791" y="2757186"/>
            <a:ext cx="0" cy="206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5" name="Oval 44">
            <a:extLst>
              <a:ext uri="{FF2B5EF4-FFF2-40B4-BE49-F238E27FC236}">
                <a16:creationId xmlns:a16="http://schemas.microsoft.com/office/drawing/2014/main" id="{36403B71-A73E-C549-B383-7FC6FC78AE34}"/>
              </a:ext>
            </a:extLst>
          </p:cNvPr>
          <p:cNvSpPr/>
          <p:nvPr/>
        </p:nvSpPr>
        <p:spPr bwMode="auto">
          <a:xfrm>
            <a:off x="4881926" y="2963587"/>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600" dirty="0">
                <a:ea typeface="ＭＳ Ｐゴシック" charset="-128"/>
              </a:rPr>
              <a:t>3</a:t>
            </a:r>
          </a:p>
        </p:txBody>
      </p:sp>
      <p:cxnSp>
        <p:nvCxnSpPr>
          <p:cNvPr id="46" name="Straight Connector 45">
            <a:extLst>
              <a:ext uri="{FF2B5EF4-FFF2-40B4-BE49-F238E27FC236}">
                <a16:creationId xmlns:a16="http://schemas.microsoft.com/office/drawing/2014/main" id="{528032D8-6969-B744-888D-87A00D324ACA}"/>
              </a:ext>
            </a:extLst>
          </p:cNvPr>
          <p:cNvCxnSpPr>
            <a:cxnSpLocks/>
            <a:endCxn id="45" idx="0"/>
          </p:cNvCxnSpPr>
          <p:nvPr/>
        </p:nvCxnSpPr>
        <p:spPr bwMode="auto">
          <a:xfrm>
            <a:off x="5002855" y="2757186"/>
            <a:ext cx="0" cy="206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7" name="Oval 46">
            <a:extLst>
              <a:ext uri="{FF2B5EF4-FFF2-40B4-BE49-F238E27FC236}">
                <a16:creationId xmlns:a16="http://schemas.microsoft.com/office/drawing/2014/main" id="{4FE36674-43F7-114E-8DD0-16FA611E03CC}"/>
              </a:ext>
            </a:extLst>
          </p:cNvPr>
          <p:cNvSpPr/>
          <p:nvPr/>
        </p:nvSpPr>
        <p:spPr bwMode="auto">
          <a:xfrm>
            <a:off x="4049938" y="1611242"/>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cxnSp>
        <p:nvCxnSpPr>
          <p:cNvPr id="48" name="Straight Connector 47">
            <a:extLst>
              <a:ext uri="{FF2B5EF4-FFF2-40B4-BE49-F238E27FC236}">
                <a16:creationId xmlns:a16="http://schemas.microsoft.com/office/drawing/2014/main" id="{1E822954-434A-1C41-B0C4-B3BFABAAAB9A}"/>
              </a:ext>
            </a:extLst>
          </p:cNvPr>
          <p:cNvCxnSpPr>
            <a:cxnSpLocks/>
            <a:stCxn id="47" idx="3"/>
            <a:endCxn id="34" idx="7"/>
          </p:cNvCxnSpPr>
          <p:nvPr/>
        </p:nvCxnSpPr>
        <p:spPr bwMode="auto">
          <a:xfrm flipH="1">
            <a:off x="3865423" y="1817682"/>
            <a:ext cx="219934" cy="3371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50149D1A-8545-6B49-A31B-76F4027DDEA5}"/>
              </a:ext>
            </a:extLst>
          </p:cNvPr>
          <p:cNvCxnSpPr>
            <a:cxnSpLocks/>
            <a:stCxn id="47" idx="5"/>
            <a:endCxn id="40" idx="1"/>
          </p:cNvCxnSpPr>
          <p:nvPr/>
        </p:nvCxnSpPr>
        <p:spPr bwMode="auto">
          <a:xfrm>
            <a:off x="4256378" y="1817682"/>
            <a:ext cx="361702" cy="31771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2" name="TextBox 51">
            <a:extLst>
              <a:ext uri="{FF2B5EF4-FFF2-40B4-BE49-F238E27FC236}">
                <a16:creationId xmlns:a16="http://schemas.microsoft.com/office/drawing/2014/main" id="{611B2856-4B72-B14C-9AB5-9CFC8DBDDB6B}"/>
              </a:ext>
            </a:extLst>
          </p:cNvPr>
          <p:cNvSpPr txBox="1"/>
          <p:nvPr/>
        </p:nvSpPr>
        <p:spPr>
          <a:xfrm>
            <a:off x="5508104" y="4007064"/>
            <a:ext cx="3240360" cy="523220"/>
          </a:xfrm>
          <a:prstGeom prst="rect">
            <a:avLst/>
          </a:prstGeom>
          <a:noFill/>
        </p:spPr>
        <p:txBody>
          <a:bodyPr wrap="square" rtlCol="0">
            <a:spAutoFit/>
          </a:bodyPr>
          <a:lstStyle/>
          <a:p>
            <a:r>
              <a:rPr lang="en-US" sz="1400" b="1" dirty="0"/>
              <a:t>Step 4:</a:t>
            </a:r>
            <a:endParaRPr lang="en-US" sz="1400" dirty="0"/>
          </a:p>
          <a:p>
            <a:r>
              <a:rPr lang="en-US" sz="1400" dirty="0"/>
              <a:t>{1,2,3,4,5,6,7,8,9}</a:t>
            </a:r>
          </a:p>
        </p:txBody>
      </p:sp>
      <p:sp>
        <p:nvSpPr>
          <p:cNvPr id="4" name="Rectangle 3">
            <a:extLst>
              <a:ext uri="{FF2B5EF4-FFF2-40B4-BE49-F238E27FC236}">
                <a16:creationId xmlns:a16="http://schemas.microsoft.com/office/drawing/2014/main" id="{1C8B5F2F-52ED-154D-BDAC-EC53B2DEEC5B}"/>
              </a:ext>
            </a:extLst>
          </p:cNvPr>
          <p:cNvSpPr/>
          <p:nvPr/>
        </p:nvSpPr>
        <p:spPr bwMode="auto">
          <a:xfrm>
            <a:off x="5508104" y="1026070"/>
            <a:ext cx="2592288" cy="257611"/>
          </a:xfrm>
          <a:prstGeom prst="rect">
            <a:avLst/>
          </a:prstGeom>
          <a:noFill/>
          <a:ln w="190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3" name="Rectangle 52">
            <a:extLst>
              <a:ext uri="{FF2B5EF4-FFF2-40B4-BE49-F238E27FC236}">
                <a16:creationId xmlns:a16="http://schemas.microsoft.com/office/drawing/2014/main" id="{1CAEA11A-9483-D647-BCEB-7F66F2602249}"/>
              </a:ext>
            </a:extLst>
          </p:cNvPr>
          <p:cNvSpPr/>
          <p:nvPr/>
        </p:nvSpPr>
        <p:spPr bwMode="auto">
          <a:xfrm>
            <a:off x="5508104" y="2112846"/>
            <a:ext cx="2592288" cy="257611"/>
          </a:xfrm>
          <a:prstGeom prst="rect">
            <a:avLst/>
          </a:prstGeom>
          <a:noFill/>
          <a:ln w="190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4" name="Rectangle 53">
            <a:extLst>
              <a:ext uri="{FF2B5EF4-FFF2-40B4-BE49-F238E27FC236}">
                <a16:creationId xmlns:a16="http://schemas.microsoft.com/office/drawing/2014/main" id="{769A4B3E-F637-2A4D-8541-72B281F14133}"/>
              </a:ext>
            </a:extLst>
          </p:cNvPr>
          <p:cNvSpPr/>
          <p:nvPr/>
        </p:nvSpPr>
        <p:spPr bwMode="auto">
          <a:xfrm>
            <a:off x="5508104" y="3178235"/>
            <a:ext cx="2592288" cy="257611"/>
          </a:xfrm>
          <a:prstGeom prst="rect">
            <a:avLst/>
          </a:prstGeom>
          <a:noFill/>
          <a:ln w="190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5" name="Rectangle 54">
            <a:extLst>
              <a:ext uri="{FF2B5EF4-FFF2-40B4-BE49-F238E27FC236}">
                <a16:creationId xmlns:a16="http://schemas.microsoft.com/office/drawing/2014/main" id="{CFC32AD0-664C-6442-B398-1575EF8D7953}"/>
              </a:ext>
            </a:extLst>
          </p:cNvPr>
          <p:cNvSpPr/>
          <p:nvPr/>
        </p:nvSpPr>
        <p:spPr bwMode="auto">
          <a:xfrm>
            <a:off x="5508104" y="4258355"/>
            <a:ext cx="2592288" cy="257611"/>
          </a:xfrm>
          <a:prstGeom prst="rect">
            <a:avLst/>
          </a:prstGeom>
          <a:noFill/>
          <a:ln w="190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6" name="TextBox 55">
            <a:extLst>
              <a:ext uri="{FF2B5EF4-FFF2-40B4-BE49-F238E27FC236}">
                <a16:creationId xmlns:a16="http://schemas.microsoft.com/office/drawing/2014/main" id="{5127E413-AF73-A641-8788-8AA5F25C5791}"/>
              </a:ext>
            </a:extLst>
          </p:cNvPr>
          <p:cNvSpPr txBox="1"/>
          <p:nvPr/>
        </p:nvSpPr>
        <p:spPr>
          <a:xfrm>
            <a:off x="5508104" y="771550"/>
            <a:ext cx="3240360" cy="523220"/>
          </a:xfrm>
          <a:prstGeom prst="rect">
            <a:avLst/>
          </a:prstGeom>
          <a:noFill/>
        </p:spPr>
        <p:txBody>
          <a:bodyPr wrap="square" rtlCol="0">
            <a:spAutoFit/>
          </a:bodyPr>
          <a:lstStyle/>
          <a:p>
            <a:r>
              <a:rPr lang="en-US" sz="1400" b="1" dirty="0"/>
              <a:t>Step 1:</a:t>
            </a:r>
          </a:p>
          <a:p>
            <a:r>
              <a:rPr lang="en-US" sz="1400" dirty="0">
                <a:solidFill>
                  <a:schemeClr val="tx1">
                    <a:lumMod val="50000"/>
                    <a:lumOff val="50000"/>
                  </a:schemeClr>
                </a:solidFill>
              </a:rPr>
              <a:t>{9}</a:t>
            </a:r>
            <a:r>
              <a:rPr lang="en-US" sz="1400" dirty="0"/>
              <a:t>, </a:t>
            </a:r>
            <a:r>
              <a:rPr lang="en-US" sz="1400" dirty="0">
                <a:solidFill>
                  <a:schemeClr val="accent2">
                    <a:lumMod val="60000"/>
                    <a:lumOff val="40000"/>
                  </a:schemeClr>
                </a:solidFill>
              </a:rPr>
              <a:t>{6}</a:t>
            </a:r>
            <a:r>
              <a:rPr lang="en-US" sz="1400" dirty="0"/>
              <a:t>, </a:t>
            </a:r>
            <a:r>
              <a:rPr lang="en-US" sz="1400" dirty="0">
                <a:solidFill>
                  <a:schemeClr val="accent4">
                    <a:lumMod val="60000"/>
                    <a:lumOff val="40000"/>
                  </a:schemeClr>
                </a:solidFill>
              </a:rPr>
              <a:t>{3}</a:t>
            </a:r>
            <a:r>
              <a:rPr lang="en-US" sz="1400" dirty="0"/>
              <a:t>, …</a:t>
            </a:r>
            <a:endParaRPr lang="en-US" sz="1400" dirty="0">
              <a:solidFill>
                <a:schemeClr val="accent4">
                  <a:lumMod val="60000"/>
                  <a:lumOff val="40000"/>
                </a:schemeClr>
              </a:solidFill>
            </a:endParaRPr>
          </a:p>
        </p:txBody>
      </p:sp>
      <p:sp>
        <p:nvSpPr>
          <p:cNvPr id="57" name="TextBox 56">
            <a:extLst>
              <a:ext uri="{FF2B5EF4-FFF2-40B4-BE49-F238E27FC236}">
                <a16:creationId xmlns:a16="http://schemas.microsoft.com/office/drawing/2014/main" id="{C829D08B-EDD5-A44D-8E16-ACE33FD88849}"/>
              </a:ext>
            </a:extLst>
          </p:cNvPr>
          <p:cNvSpPr txBox="1"/>
          <p:nvPr/>
        </p:nvSpPr>
        <p:spPr>
          <a:xfrm>
            <a:off x="5508104" y="1851670"/>
            <a:ext cx="3240360" cy="523220"/>
          </a:xfrm>
          <a:prstGeom prst="rect">
            <a:avLst/>
          </a:prstGeom>
          <a:noFill/>
        </p:spPr>
        <p:txBody>
          <a:bodyPr wrap="square" rtlCol="0">
            <a:spAutoFit/>
          </a:bodyPr>
          <a:lstStyle/>
          <a:p>
            <a:r>
              <a:rPr lang="en-US" sz="1400" b="1" dirty="0"/>
              <a:t>Step 2:</a:t>
            </a:r>
          </a:p>
          <a:p>
            <a:r>
              <a:rPr lang="en-US" sz="1400" dirty="0">
                <a:solidFill>
                  <a:schemeClr val="bg2">
                    <a:lumMod val="60000"/>
                    <a:lumOff val="40000"/>
                  </a:schemeClr>
                </a:solidFill>
              </a:rPr>
              <a:t>{8,9}</a:t>
            </a:r>
            <a:r>
              <a:rPr lang="en-US" sz="1400" dirty="0"/>
              <a:t>, </a:t>
            </a:r>
            <a:r>
              <a:rPr lang="en-US" sz="1400" dirty="0">
                <a:solidFill>
                  <a:schemeClr val="tx2">
                    <a:lumMod val="60000"/>
                    <a:lumOff val="40000"/>
                  </a:schemeClr>
                </a:solidFill>
              </a:rPr>
              <a:t>{5,6}</a:t>
            </a:r>
            <a:r>
              <a:rPr lang="en-US" sz="1400" dirty="0"/>
              <a:t>, </a:t>
            </a:r>
            <a:r>
              <a:rPr lang="en-US" sz="1400" dirty="0">
                <a:solidFill>
                  <a:schemeClr val="accent5">
                    <a:lumMod val="75000"/>
                    <a:lumOff val="25000"/>
                  </a:schemeClr>
                </a:solidFill>
              </a:rPr>
              <a:t>{2,3}</a:t>
            </a:r>
            <a:r>
              <a:rPr lang="en-US" sz="1400" dirty="0"/>
              <a:t>, …</a:t>
            </a:r>
          </a:p>
        </p:txBody>
      </p:sp>
      <p:sp>
        <p:nvSpPr>
          <p:cNvPr id="58" name="TextBox 57">
            <a:extLst>
              <a:ext uri="{FF2B5EF4-FFF2-40B4-BE49-F238E27FC236}">
                <a16:creationId xmlns:a16="http://schemas.microsoft.com/office/drawing/2014/main" id="{89073694-6E6E-EA44-BB22-0F856954E3F9}"/>
              </a:ext>
            </a:extLst>
          </p:cNvPr>
          <p:cNvSpPr txBox="1"/>
          <p:nvPr/>
        </p:nvSpPr>
        <p:spPr>
          <a:xfrm>
            <a:off x="5508104" y="2929367"/>
            <a:ext cx="3240360" cy="523220"/>
          </a:xfrm>
          <a:prstGeom prst="rect">
            <a:avLst/>
          </a:prstGeom>
          <a:noFill/>
        </p:spPr>
        <p:txBody>
          <a:bodyPr wrap="square" rtlCol="0">
            <a:spAutoFit/>
          </a:bodyPr>
          <a:lstStyle/>
          <a:p>
            <a:r>
              <a:rPr lang="en-US" sz="1400" b="1" dirty="0"/>
              <a:t>Step 3:</a:t>
            </a:r>
          </a:p>
          <a:p>
            <a:r>
              <a:rPr lang="en-US" sz="1400" dirty="0">
                <a:solidFill>
                  <a:schemeClr val="accent3">
                    <a:lumMod val="60000"/>
                    <a:lumOff val="40000"/>
                  </a:schemeClr>
                </a:solidFill>
              </a:rPr>
              <a:t>{7,8,9}</a:t>
            </a:r>
            <a:r>
              <a:rPr lang="en-US" sz="1400" dirty="0"/>
              <a:t>, </a:t>
            </a:r>
            <a:r>
              <a:rPr lang="en-US" sz="1400" dirty="0">
                <a:solidFill>
                  <a:schemeClr val="tx1">
                    <a:lumMod val="75000"/>
                    <a:lumOff val="25000"/>
                  </a:schemeClr>
                </a:solidFill>
              </a:rPr>
              <a:t>{2,3,4,5,6}</a:t>
            </a:r>
            <a:r>
              <a:rPr lang="en-US" sz="1400" dirty="0"/>
              <a:t>, …</a:t>
            </a:r>
          </a:p>
        </p:txBody>
      </p:sp>
      <p:pic>
        <p:nvPicPr>
          <p:cNvPr id="7" name="Audio 6">
            <a:hlinkClick r:id="" action="ppaction://media"/>
            <a:extLst>
              <a:ext uri="{FF2B5EF4-FFF2-40B4-BE49-F238E27FC236}">
                <a16:creationId xmlns:a16="http://schemas.microsoft.com/office/drawing/2014/main" id="{86C4E6E9-3F2E-7846-8C49-0B1E1186BB8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3419716171"/>
      </p:ext>
    </p:extLst>
  </p:cSld>
  <p:clrMapOvr>
    <a:masterClrMapping/>
  </p:clrMapOvr>
  <mc:AlternateContent xmlns:mc="http://schemas.openxmlformats.org/markup-compatibility/2006" xmlns:p14="http://schemas.microsoft.com/office/powerpoint/2010/main">
    <mc:Choice Requires="p14">
      <p:transition spd="slow" p14:dur="2000" advTm="14651"/>
    </mc:Choice>
    <mc:Fallback xmlns="">
      <p:transition spd="slow" advTm="14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bldLst>
      <p:bldP spid="4" grpId="0" animBg="1"/>
      <p:bldP spid="53" grpId="0" animBg="1"/>
      <p:bldP spid="54" grpId="0" animBg="1"/>
      <p:bldP spid="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4" name="Straight Connector 123">
            <a:extLst>
              <a:ext uri="{FF2B5EF4-FFF2-40B4-BE49-F238E27FC236}">
                <a16:creationId xmlns:a16="http://schemas.microsoft.com/office/drawing/2014/main" id="{BF4A0817-C84A-6E4B-99E2-ABDE61E4A73D}"/>
              </a:ext>
            </a:extLst>
          </p:cNvPr>
          <p:cNvCxnSpPr>
            <a:cxnSpLocks/>
          </p:cNvCxnSpPr>
          <p:nvPr/>
        </p:nvCxnSpPr>
        <p:spPr bwMode="auto">
          <a:xfrm flipH="1">
            <a:off x="1957158" y="1953694"/>
            <a:ext cx="384149" cy="383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1DB68C58-5E01-6F49-BAE2-F8B22D2C7EDF}"/>
              </a:ext>
            </a:extLst>
          </p:cNvPr>
          <p:cNvCxnSpPr>
            <a:cxnSpLocks/>
          </p:cNvCxnSpPr>
          <p:nvPr/>
        </p:nvCxnSpPr>
        <p:spPr bwMode="auto">
          <a:xfrm>
            <a:off x="1622235" y="1961615"/>
            <a:ext cx="334922" cy="3759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2576DBA2-F3D6-F943-9481-F80C012D29BD}"/>
              </a:ext>
            </a:extLst>
          </p:cNvPr>
          <p:cNvCxnSpPr>
            <a:cxnSpLocks/>
          </p:cNvCxnSpPr>
          <p:nvPr/>
        </p:nvCxnSpPr>
        <p:spPr bwMode="auto">
          <a:xfrm flipV="1">
            <a:off x="1972364" y="1541839"/>
            <a:ext cx="0" cy="7957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F8F23FA4-4BB9-1D47-A323-68B131D8A4D6}"/>
              </a:ext>
            </a:extLst>
          </p:cNvPr>
          <p:cNvCxnSpPr>
            <a:cxnSpLocks/>
          </p:cNvCxnSpPr>
          <p:nvPr/>
        </p:nvCxnSpPr>
        <p:spPr bwMode="auto">
          <a:xfrm flipH="1">
            <a:off x="1547664" y="2347391"/>
            <a:ext cx="409494" cy="4487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7FE3BE5E-E089-EF47-B919-1E6679488871}"/>
              </a:ext>
            </a:extLst>
          </p:cNvPr>
          <p:cNvCxnSpPr>
            <a:cxnSpLocks/>
          </p:cNvCxnSpPr>
          <p:nvPr/>
        </p:nvCxnSpPr>
        <p:spPr bwMode="auto">
          <a:xfrm>
            <a:off x="1977911" y="1603897"/>
            <a:ext cx="363396" cy="3400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4E43A168-7CA1-FA4E-B5A5-E6B7DEEF5070}"/>
              </a:ext>
            </a:extLst>
          </p:cNvPr>
          <p:cNvCxnSpPr>
            <a:cxnSpLocks/>
          </p:cNvCxnSpPr>
          <p:nvPr/>
        </p:nvCxnSpPr>
        <p:spPr bwMode="auto">
          <a:xfrm flipH="1">
            <a:off x="995287" y="2796109"/>
            <a:ext cx="54899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2A1BC507-82A3-5B43-9B2C-B17CFFC01E42}"/>
              </a:ext>
            </a:extLst>
          </p:cNvPr>
          <p:cNvCxnSpPr>
            <a:cxnSpLocks/>
          </p:cNvCxnSpPr>
          <p:nvPr/>
        </p:nvCxnSpPr>
        <p:spPr bwMode="auto">
          <a:xfrm flipH="1">
            <a:off x="1606389" y="1603875"/>
            <a:ext cx="371522" cy="35593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 name="Rectangle 1">
            <a:extLst>
              <a:ext uri="{FF2B5EF4-FFF2-40B4-BE49-F238E27FC236}">
                <a16:creationId xmlns:a16="http://schemas.microsoft.com/office/drawing/2014/main" id="{1F95EE8A-A7E4-754D-AE12-C4681A107A95}"/>
              </a:ext>
            </a:extLst>
          </p:cNvPr>
          <p:cNvSpPr/>
          <p:nvPr/>
        </p:nvSpPr>
        <p:spPr bwMode="auto">
          <a:xfrm>
            <a:off x="0" y="-92546"/>
            <a:ext cx="9180512" cy="699542"/>
          </a:xfrm>
          <a:prstGeom prst="rect">
            <a:avLst/>
          </a:prstGeom>
          <a:solidFill>
            <a:srgbClr val="0035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179512" y="69473"/>
            <a:ext cx="4712623" cy="504055"/>
          </a:xfrm>
          <a:prstGeom prst="rect">
            <a:avLst/>
          </a:prstGeom>
        </p:spPr>
        <p:txBody>
          <a:bodyPr anchor="t"/>
          <a:lstStyle/>
          <a:p>
            <a:r>
              <a:rPr lang="en-US" sz="2400" dirty="0">
                <a:solidFill>
                  <a:schemeClr val="bg1"/>
                </a:solidFill>
                <a:latin typeface="Arial"/>
                <a:cs typeface="Arial"/>
              </a:rPr>
              <a:t>A sketch of the algorithm</a:t>
            </a:r>
            <a:endParaRPr lang="en-US" sz="2400" dirty="0">
              <a:solidFill>
                <a:schemeClr val="bg1"/>
              </a:solidFill>
            </a:endParaRPr>
          </a:p>
        </p:txBody>
      </p:sp>
      <p:cxnSp>
        <p:nvCxnSpPr>
          <p:cNvPr id="6" name="Straight Connector 5">
            <a:extLst>
              <a:ext uri="{FF2B5EF4-FFF2-40B4-BE49-F238E27FC236}">
                <a16:creationId xmlns:a16="http://schemas.microsoft.com/office/drawing/2014/main" id="{E058F6F9-8688-4043-A376-3DC1D9363C91}"/>
              </a:ext>
            </a:extLst>
          </p:cNvPr>
          <p:cNvCxnSpPr>
            <a:cxnSpLocks/>
          </p:cNvCxnSpPr>
          <p:nvPr/>
        </p:nvCxnSpPr>
        <p:spPr bwMode="auto">
          <a:xfrm>
            <a:off x="1973761" y="2330390"/>
            <a:ext cx="534342" cy="1884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4F304556-52DA-4946-BE0E-704596CA7A14}"/>
              </a:ext>
            </a:extLst>
          </p:cNvPr>
          <p:cNvCxnSpPr>
            <a:cxnSpLocks/>
          </p:cNvCxnSpPr>
          <p:nvPr/>
        </p:nvCxnSpPr>
        <p:spPr bwMode="auto">
          <a:xfrm>
            <a:off x="2508044" y="2518835"/>
            <a:ext cx="0" cy="5545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ED647CBA-914A-9B42-A901-18663A32CD74}"/>
              </a:ext>
            </a:extLst>
          </p:cNvPr>
          <p:cNvCxnSpPr>
            <a:cxnSpLocks/>
          </p:cNvCxnSpPr>
          <p:nvPr/>
        </p:nvCxnSpPr>
        <p:spPr bwMode="auto">
          <a:xfrm flipH="1">
            <a:off x="1973761" y="3073383"/>
            <a:ext cx="534283" cy="194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3248B4E6-CE66-C348-9061-478AE10F8875}"/>
              </a:ext>
            </a:extLst>
          </p:cNvPr>
          <p:cNvCxnSpPr>
            <a:cxnSpLocks/>
          </p:cNvCxnSpPr>
          <p:nvPr/>
        </p:nvCxnSpPr>
        <p:spPr bwMode="auto">
          <a:xfrm flipH="1" flipV="1">
            <a:off x="1554080" y="2805887"/>
            <a:ext cx="419681" cy="46233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Oval 13">
            <a:extLst>
              <a:ext uri="{FF2B5EF4-FFF2-40B4-BE49-F238E27FC236}">
                <a16:creationId xmlns:a16="http://schemas.microsoft.com/office/drawing/2014/main" id="{4BC2CDCB-E722-CA49-BC89-BF0CAB544949}"/>
              </a:ext>
            </a:extLst>
          </p:cNvPr>
          <p:cNvSpPr/>
          <p:nvPr/>
        </p:nvSpPr>
        <p:spPr bwMode="auto">
          <a:xfrm>
            <a:off x="1813141" y="218637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15" name="Oval 14">
            <a:extLst>
              <a:ext uri="{FF2B5EF4-FFF2-40B4-BE49-F238E27FC236}">
                <a16:creationId xmlns:a16="http://schemas.microsoft.com/office/drawing/2014/main" id="{78AC9685-3C9D-2647-9F36-0E1790EED15F}"/>
              </a:ext>
            </a:extLst>
          </p:cNvPr>
          <p:cNvSpPr/>
          <p:nvPr/>
        </p:nvSpPr>
        <p:spPr bwMode="auto">
          <a:xfrm>
            <a:off x="2364087" y="2374819"/>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16" name="Oval 15">
            <a:extLst>
              <a:ext uri="{FF2B5EF4-FFF2-40B4-BE49-F238E27FC236}">
                <a16:creationId xmlns:a16="http://schemas.microsoft.com/office/drawing/2014/main" id="{D67FE5DF-390B-7547-9F24-92492D42485D}"/>
              </a:ext>
            </a:extLst>
          </p:cNvPr>
          <p:cNvSpPr/>
          <p:nvPr/>
        </p:nvSpPr>
        <p:spPr bwMode="auto">
          <a:xfrm>
            <a:off x="1400261" y="2652093"/>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17" name="Oval 16">
            <a:extLst>
              <a:ext uri="{FF2B5EF4-FFF2-40B4-BE49-F238E27FC236}">
                <a16:creationId xmlns:a16="http://schemas.microsoft.com/office/drawing/2014/main" id="{BE90125B-3AEF-E842-9042-4EBBE69E3A44}"/>
              </a:ext>
            </a:extLst>
          </p:cNvPr>
          <p:cNvSpPr/>
          <p:nvPr/>
        </p:nvSpPr>
        <p:spPr bwMode="auto">
          <a:xfrm>
            <a:off x="2364028" y="2929367"/>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18" name="Oval 17">
            <a:extLst>
              <a:ext uri="{FF2B5EF4-FFF2-40B4-BE49-F238E27FC236}">
                <a16:creationId xmlns:a16="http://schemas.microsoft.com/office/drawing/2014/main" id="{F3D8F2E4-79CA-CA4F-8607-C6F97EA339B2}"/>
              </a:ext>
            </a:extLst>
          </p:cNvPr>
          <p:cNvSpPr/>
          <p:nvPr/>
        </p:nvSpPr>
        <p:spPr bwMode="auto">
          <a:xfrm>
            <a:off x="1815038" y="312420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cxnSp>
        <p:nvCxnSpPr>
          <p:cNvPr id="23" name="Straight Connector 22">
            <a:extLst>
              <a:ext uri="{FF2B5EF4-FFF2-40B4-BE49-F238E27FC236}">
                <a16:creationId xmlns:a16="http://schemas.microsoft.com/office/drawing/2014/main" id="{A49A1A04-A4EC-724B-A3BB-7C921E65763C}"/>
              </a:ext>
            </a:extLst>
          </p:cNvPr>
          <p:cNvCxnSpPr>
            <a:cxnSpLocks/>
          </p:cNvCxnSpPr>
          <p:nvPr/>
        </p:nvCxnSpPr>
        <p:spPr bwMode="auto">
          <a:xfrm>
            <a:off x="1622235" y="1943938"/>
            <a:ext cx="720081" cy="1587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7" name="Oval 26">
            <a:extLst>
              <a:ext uri="{FF2B5EF4-FFF2-40B4-BE49-F238E27FC236}">
                <a16:creationId xmlns:a16="http://schemas.microsoft.com/office/drawing/2014/main" id="{184DFD50-5560-A14B-8E49-524EEE54B096}"/>
              </a:ext>
            </a:extLst>
          </p:cNvPr>
          <p:cNvSpPr/>
          <p:nvPr/>
        </p:nvSpPr>
        <p:spPr bwMode="auto">
          <a:xfrm>
            <a:off x="1831316" y="1459881"/>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28" name="Oval 27">
            <a:extLst>
              <a:ext uri="{FF2B5EF4-FFF2-40B4-BE49-F238E27FC236}">
                <a16:creationId xmlns:a16="http://schemas.microsoft.com/office/drawing/2014/main" id="{70A97172-81A7-1E4B-AB14-EDB761507EA3}"/>
              </a:ext>
            </a:extLst>
          </p:cNvPr>
          <p:cNvSpPr/>
          <p:nvPr/>
        </p:nvSpPr>
        <p:spPr bwMode="auto">
          <a:xfrm>
            <a:off x="2199871" y="179990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sp>
        <p:nvSpPr>
          <p:cNvPr id="29" name="Oval 28">
            <a:extLst>
              <a:ext uri="{FF2B5EF4-FFF2-40B4-BE49-F238E27FC236}">
                <a16:creationId xmlns:a16="http://schemas.microsoft.com/office/drawing/2014/main" id="{0FA7433A-E177-7F43-AA14-00D1D7FFD0C4}"/>
              </a:ext>
            </a:extLst>
          </p:cNvPr>
          <p:cNvSpPr/>
          <p:nvPr/>
        </p:nvSpPr>
        <p:spPr bwMode="auto">
          <a:xfrm>
            <a:off x="831394" y="2661871"/>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30" name="Oval 29">
            <a:extLst>
              <a:ext uri="{FF2B5EF4-FFF2-40B4-BE49-F238E27FC236}">
                <a16:creationId xmlns:a16="http://schemas.microsoft.com/office/drawing/2014/main" id="{9346A1BF-B6AD-9B43-BC26-B31A067F95B0}"/>
              </a:ext>
            </a:extLst>
          </p:cNvPr>
          <p:cNvSpPr/>
          <p:nvPr/>
        </p:nvSpPr>
        <p:spPr bwMode="auto">
          <a:xfrm>
            <a:off x="1462373" y="180970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cxnSp>
        <p:nvCxnSpPr>
          <p:cNvPr id="25" name="Straight Connector 24">
            <a:extLst>
              <a:ext uri="{FF2B5EF4-FFF2-40B4-BE49-F238E27FC236}">
                <a16:creationId xmlns:a16="http://schemas.microsoft.com/office/drawing/2014/main" id="{C049438A-46E1-844E-8042-CD978E27C2EA}"/>
              </a:ext>
            </a:extLst>
          </p:cNvPr>
          <p:cNvCxnSpPr>
            <a:cxnSpLocks/>
            <a:stCxn id="34" idx="4"/>
          </p:cNvCxnSpPr>
          <p:nvPr/>
        </p:nvCxnSpPr>
        <p:spPr bwMode="auto">
          <a:xfrm>
            <a:off x="3779912" y="2361250"/>
            <a:ext cx="0" cy="22776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2" name="Oval 31">
            <a:extLst>
              <a:ext uri="{FF2B5EF4-FFF2-40B4-BE49-F238E27FC236}">
                <a16:creationId xmlns:a16="http://schemas.microsoft.com/office/drawing/2014/main" id="{4C305854-AAC6-794B-8F53-84C3CEA6A597}"/>
              </a:ext>
            </a:extLst>
          </p:cNvPr>
          <p:cNvSpPr/>
          <p:nvPr/>
        </p:nvSpPr>
        <p:spPr bwMode="auto">
          <a:xfrm>
            <a:off x="3663170" y="2542755"/>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600" dirty="0">
                <a:ea typeface="ＭＳ Ｐゴシック" charset="-128"/>
              </a:rPr>
              <a:t>8</a:t>
            </a:r>
          </a:p>
        </p:txBody>
      </p:sp>
      <p:sp>
        <p:nvSpPr>
          <p:cNvPr id="34" name="Oval 33">
            <a:extLst>
              <a:ext uri="{FF2B5EF4-FFF2-40B4-BE49-F238E27FC236}">
                <a16:creationId xmlns:a16="http://schemas.microsoft.com/office/drawing/2014/main" id="{816A22F1-9D50-0940-92F0-723C64D1187F}"/>
              </a:ext>
            </a:extLst>
          </p:cNvPr>
          <p:cNvSpPr/>
          <p:nvPr/>
        </p:nvSpPr>
        <p:spPr bwMode="auto">
          <a:xfrm>
            <a:off x="3658983" y="2119391"/>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600" dirty="0">
                <a:ea typeface="ＭＳ Ｐゴシック" charset="-128"/>
              </a:rPr>
              <a:t>7</a:t>
            </a:r>
          </a:p>
        </p:txBody>
      </p:sp>
      <p:cxnSp>
        <p:nvCxnSpPr>
          <p:cNvPr id="35" name="Straight Connector 34">
            <a:extLst>
              <a:ext uri="{FF2B5EF4-FFF2-40B4-BE49-F238E27FC236}">
                <a16:creationId xmlns:a16="http://schemas.microsoft.com/office/drawing/2014/main" id="{6CF1D742-44EA-AC46-9990-1D2E93891054}"/>
              </a:ext>
            </a:extLst>
          </p:cNvPr>
          <p:cNvCxnSpPr>
            <a:cxnSpLocks/>
          </p:cNvCxnSpPr>
          <p:nvPr/>
        </p:nvCxnSpPr>
        <p:spPr bwMode="auto">
          <a:xfrm>
            <a:off x="3775726" y="2784614"/>
            <a:ext cx="0" cy="22776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6" name="Oval 35">
            <a:extLst>
              <a:ext uri="{FF2B5EF4-FFF2-40B4-BE49-F238E27FC236}">
                <a16:creationId xmlns:a16="http://schemas.microsoft.com/office/drawing/2014/main" id="{D658DAA7-56CC-D545-BF48-525103420089}"/>
              </a:ext>
            </a:extLst>
          </p:cNvPr>
          <p:cNvSpPr/>
          <p:nvPr/>
        </p:nvSpPr>
        <p:spPr bwMode="auto">
          <a:xfrm>
            <a:off x="3658983" y="2966119"/>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600" dirty="0">
                <a:ea typeface="ＭＳ Ｐゴシック" charset="-128"/>
              </a:rPr>
              <a:t>9</a:t>
            </a:r>
          </a:p>
        </p:txBody>
      </p:sp>
      <p:cxnSp>
        <p:nvCxnSpPr>
          <p:cNvPr id="37" name="Straight Connector 36">
            <a:extLst>
              <a:ext uri="{FF2B5EF4-FFF2-40B4-BE49-F238E27FC236}">
                <a16:creationId xmlns:a16="http://schemas.microsoft.com/office/drawing/2014/main" id="{6966C598-F40D-7C4D-8CE9-CA8C9897C928}"/>
              </a:ext>
            </a:extLst>
          </p:cNvPr>
          <p:cNvCxnSpPr>
            <a:cxnSpLocks/>
            <a:stCxn id="40" idx="5"/>
          </p:cNvCxnSpPr>
          <p:nvPr/>
        </p:nvCxnSpPr>
        <p:spPr bwMode="auto">
          <a:xfrm>
            <a:off x="4789101" y="2306417"/>
            <a:ext cx="221798" cy="32161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18C76164-5147-8F4B-B216-14B451FC64D8}"/>
              </a:ext>
            </a:extLst>
          </p:cNvPr>
          <p:cNvCxnSpPr>
            <a:cxnSpLocks/>
            <a:stCxn id="40" idx="3"/>
          </p:cNvCxnSpPr>
          <p:nvPr/>
        </p:nvCxnSpPr>
        <p:spPr bwMode="auto">
          <a:xfrm flipH="1">
            <a:off x="4393792" y="2306417"/>
            <a:ext cx="224287" cy="33495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0" name="Oval 39">
            <a:extLst>
              <a:ext uri="{FF2B5EF4-FFF2-40B4-BE49-F238E27FC236}">
                <a16:creationId xmlns:a16="http://schemas.microsoft.com/office/drawing/2014/main" id="{3F24D072-FABB-4B43-992F-4A492C6E843B}"/>
              </a:ext>
            </a:extLst>
          </p:cNvPr>
          <p:cNvSpPr/>
          <p:nvPr/>
        </p:nvSpPr>
        <p:spPr bwMode="auto">
          <a:xfrm>
            <a:off x="4582661" y="2099977"/>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600" dirty="0">
                <a:ea typeface="ＭＳ Ｐゴシック" charset="-128"/>
              </a:rPr>
              <a:t>4</a:t>
            </a:r>
          </a:p>
        </p:txBody>
      </p:sp>
      <p:sp>
        <p:nvSpPr>
          <p:cNvPr id="41" name="Oval 40">
            <a:extLst>
              <a:ext uri="{FF2B5EF4-FFF2-40B4-BE49-F238E27FC236}">
                <a16:creationId xmlns:a16="http://schemas.microsoft.com/office/drawing/2014/main" id="{18A35394-7D53-2B4B-8C3E-020E24FB557B}"/>
              </a:ext>
            </a:extLst>
          </p:cNvPr>
          <p:cNvSpPr/>
          <p:nvPr/>
        </p:nvSpPr>
        <p:spPr bwMode="auto">
          <a:xfrm>
            <a:off x="4892135" y="2507098"/>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600" dirty="0">
                <a:ea typeface="ＭＳ Ｐゴシック" charset="-128"/>
              </a:rPr>
              <a:t>2</a:t>
            </a:r>
          </a:p>
        </p:txBody>
      </p:sp>
      <p:sp>
        <p:nvSpPr>
          <p:cNvPr id="42" name="Oval 41">
            <a:extLst>
              <a:ext uri="{FF2B5EF4-FFF2-40B4-BE49-F238E27FC236}">
                <a16:creationId xmlns:a16="http://schemas.microsoft.com/office/drawing/2014/main" id="{8C40DB1A-7265-1748-B782-CFCF2E1E6AB9}"/>
              </a:ext>
            </a:extLst>
          </p:cNvPr>
          <p:cNvSpPr/>
          <p:nvPr/>
        </p:nvSpPr>
        <p:spPr bwMode="auto">
          <a:xfrm>
            <a:off x="4272862" y="2515327"/>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600" dirty="0">
                <a:ea typeface="ＭＳ Ｐゴシック" charset="-128"/>
              </a:rPr>
              <a:t>5</a:t>
            </a:r>
          </a:p>
        </p:txBody>
      </p:sp>
      <p:sp>
        <p:nvSpPr>
          <p:cNvPr id="43" name="Oval 42">
            <a:extLst>
              <a:ext uri="{FF2B5EF4-FFF2-40B4-BE49-F238E27FC236}">
                <a16:creationId xmlns:a16="http://schemas.microsoft.com/office/drawing/2014/main" id="{B176637E-5351-9D4A-A020-48C843150504}"/>
              </a:ext>
            </a:extLst>
          </p:cNvPr>
          <p:cNvSpPr/>
          <p:nvPr/>
        </p:nvSpPr>
        <p:spPr bwMode="auto">
          <a:xfrm>
            <a:off x="4272862" y="2963587"/>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600" dirty="0">
                <a:ea typeface="ＭＳ Ｐゴシック" charset="-128"/>
              </a:rPr>
              <a:t>6</a:t>
            </a:r>
          </a:p>
        </p:txBody>
      </p:sp>
      <p:cxnSp>
        <p:nvCxnSpPr>
          <p:cNvPr id="44" name="Straight Connector 43">
            <a:extLst>
              <a:ext uri="{FF2B5EF4-FFF2-40B4-BE49-F238E27FC236}">
                <a16:creationId xmlns:a16="http://schemas.microsoft.com/office/drawing/2014/main" id="{53C4F7AF-4FA2-6541-8B64-6F295944E18B}"/>
              </a:ext>
            </a:extLst>
          </p:cNvPr>
          <p:cNvCxnSpPr>
            <a:cxnSpLocks/>
            <a:stCxn id="42" idx="4"/>
            <a:endCxn id="43" idx="0"/>
          </p:cNvCxnSpPr>
          <p:nvPr/>
        </p:nvCxnSpPr>
        <p:spPr bwMode="auto">
          <a:xfrm>
            <a:off x="4393791" y="2757186"/>
            <a:ext cx="0" cy="206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5" name="Oval 44">
            <a:extLst>
              <a:ext uri="{FF2B5EF4-FFF2-40B4-BE49-F238E27FC236}">
                <a16:creationId xmlns:a16="http://schemas.microsoft.com/office/drawing/2014/main" id="{36403B71-A73E-C549-B383-7FC6FC78AE34}"/>
              </a:ext>
            </a:extLst>
          </p:cNvPr>
          <p:cNvSpPr/>
          <p:nvPr/>
        </p:nvSpPr>
        <p:spPr bwMode="auto">
          <a:xfrm>
            <a:off x="4881926" y="2963587"/>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600" dirty="0">
                <a:ea typeface="ＭＳ Ｐゴシック" charset="-128"/>
              </a:rPr>
              <a:t>3</a:t>
            </a:r>
          </a:p>
        </p:txBody>
      </p:sp>
      <p:cxnSp>
        <p:nvCxnSpPr>
          <p:cNvPr id="46" name="Straight Connector 45">
            <a:extLst>
              <a:ext uri="{FF2B5EF4-FFF2-40B4-BE49-F238E27FC236}">
                <a16:creationId xmlns:a16="http://schemas.microsoft.com/office/drawing/2014/main" id="{528032D8-6969-B744-888D-87A00D324ACA}"/>
              </a:ext>
            </a:extLst>
          </p:cNvPr>
          <p:cNvCxnSpPr>
            <a:cxnSpLocks/>
            <a:endCxn id="45" idx="0"/>
          </p:cNvCxnSpPr>
          <p:nvPr/>
        </p:nvCxnSpPr>
        <p:spPr bwMode="auto">
          <a:xfrm>
            <a:off x="5002855" y="2757186"/>
            <a:ext cx="0" cy="206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7" name="Oval 46">
            <a:extLst>
              <a:ext uri="{FF2B5EF4-FFF2-40B4-BE49-F238E27FC236}">
                <a16:creationId xmlns:a16="http://schemas.microsoft.com/office/drawing/2014/main" id="{4FE36674-43F7-114E-8DD0-16FA611E03CC}"/>
              </a:ext>
            </a:extLst>
          </p:cNvPr>
          <p:cNvSpPr/>
          <p:nvPr/>
        </p:nvSpPr>
        <p:spPr bwMode="auto">
          <a:xfrm>
            <a:off x="4049938" y="1611242"/>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cxnSp>
        <p:nvCxnSpPr>
          <p:cNvPr id="48" name="Straight Connector 47">
            <a:extLst>
              <a:ext uri="{FF2B5EF4-FFF2-40B4-BE49-F238E27FC236}">
                <a16:creationId xmlns:a16="http://schemas.microsoft.com/office/drawing/2014/main" id="{1E822954-434A-1C41-B0C4-B3BFABAAAB9A}"/>
              </a:ext>
            </a:extLst>
          </p:cNvPr>
          <p:cNvCxnSpPr>
            <a:cxnSpLocks/>
            <a:stCxn id="47" idx="3"/>
            <a:endCxn id="34" idx="7"/>
          </p:cNvCxnSpPr>
          <p:nvPr/>
        </p:nvCxnSpPr>
        <p:spPr bwMode="auto">
          <a:xfrm flipH="1">
            <a:off x="3865423" y="1817682"/>
            <a:ext cx="219934" cy="3371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50149D1A-8545-6B49-A31B-76F4027DDEA5}"/>
              </a:ext>
            </a:extLst>
          </p:cNvPr>
          <p:cNvCxnSpPr>
            <a:cxnSpLocks/>
            <a:stCxn id="47" idx="5"/>
            <a:endCxn id="40" idx="1"/>
          </p:cNvCxnSpPr>
          <p:nvPr/>
        </p:nvCxnSpPr>
        <p:spPr bwMode="auto">
          <a:xfrm>
            <a:off x="4256378" y="1817682"/>
            <a:ext cx="361702" cy="31771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2" name="TextBox 51">
            <a:extLst>
              <a:ext uri="{FF2B5EF4-FFF2-40B4-BE49-F238E27FC236}">
                <a16:creationId xmlns:a16="http://schemas.microsoft.com/office/drawing/2014/main" id="{611B2856-4B72-B14C-9AB5-9CFC8DBDDB6B}"/>
              </a:ext>
            </a:extLst>
          </p:cNvPr>
          <p:cNvSpPr txBox="1"/>
          <p:nvPr/>
        </p:nvSpPr>
        <p:spPr>
          <a:xfrm>
            <a:off x="5508104" y="4007064"/>
            <a:ext cx="3240360" cy="523220"/>
          </a:xfrm>
          <a:prstGeom prst="rect">
            <a:avLst/>
          </a:prstGeom>
          <a:noFill/>
        </p:spPr>
        <p:txBody>
          <a:bodyPr wrap="square" rtlCol="0">
            <a:spAutoFit/>
          </a:bodyPr>
          <a:lstStyle/>
          <a:p>
            <a:r>
              <a:rPr lang="en-US" sz="1400" b="1" dirty="0"/>
              <a:t>Step 4:</a:t>
            </a:r>
            <a:endParaRPr lang="en-US" sz="1400" dirty="0"/>
          </a:p>
          <a:p>
            <a:r>
              <a:rPr lang="en-US" sz="1400" dirty="0"/>
              <a:t>{1,2,3,4,5,6,7,8,9}</a:t>
            </a:r>
          </a:p>
        </p:txBody>
      </p:sp>
      <p:sp>
        <p:nvSpPr>
          <p:cNvPr id="4" name="Rectangle 3">
            <a:extLst>
              <a:ext uri="{FF2B5EF4-FFF2-40B4-BE49-F238E27FC236}">
                <a16:creationId xmlns:a16="http://schemas.microsoft.com/office/drawing/2014/main" id="{1C8B5F2F-52ED-154D-BDAC-EC53B2DEEC5B}"/>
              </a:ext>
            </a:extLst>
          </p:cNvPr>
          <p:cNvSpPr/>
          <p:nvPr/>
        </p:nvSpPr>
        <p:spPr bwMode="auto">
          <a:xfrm>
            <a:off x="5508104" y="1026070"/>
            <a:ext cx="2592288" cy="257611"/>
          </a:xfrm>
          <a:prstGeom prst="rect">
            <a:avLst/>
          </a:prstGeom>
          <a:noFill/>
          <a:ln w="190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3" name="Rectangle 52">
            <a:extLst>
              <a:ext uri="{FF2B5EF4-FFF2-40B4-BE49-F238E27FC236}">
                <a16:creationId xmlns:a16="http://schemas.microsoft.com/office/drawing/2014/main" id="{1CAEA11A-9483-D647-BCEB-7F66F2602249}"/>
              </a:ext>
            </a:extLst>
          </p:cNvPr>
          <p:cNvSpPr/>
          <p:nvPr/>
        </p:nvSpPr>
        <p:spPr bwMode="auto">
          <a:xfrm>
            <a:off x="5508104" y="2112846"/>
            <a:ext cx="2592288" cy="257611"/>
          </a:xfrm>
          <a:prstGeom prst="rect">
            <a:avLst/>
          </a:prstGeom>
          <a:noFill/>
          <a:ln w="190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4" name="Rectangle 53">
            <a:extLst>
              <a:ext uri="{FF2B5EF4-FFF2-40B4-BE49-F238E27FC236}">
                <a16:creationId xmlns:a16="http://schemas.microsoft.com/office/drawing/2014/main" id="{769A4B3E-F637-2A4D-8541-72B281F14133}"/>
              </a:ext>
            </a:extLst>
          </p:cNvPr>
          <p:cNvSpPr/>
          <p:nvPr/>
        </p:nvSpPr>
        <p:spPr bwMode="auto">
          <a:xfrm>
            <a:off x="5508104" y="3178235"/>
            <a:ext cx="2592288" cy="257611"/>
          </a:xfrm>
          <a:prstGeom prst="rect">
            <a:avLst/>
          </a:prstGeom>
          <a:noFill/>
          <a:ln w="190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5" name="Rectangle 54">
            <a:extLst>
              <a:ext uri="{FF2B5EF4-FFF2-40B4-BE49-F238E27FC236}">
                <a16:creationId xmlns:a16="http://schemas.microsoft.com/office/drawing/2014/main" id="{CFC32AD0-664C-6442-B398-1575EF8D7953}"/>
              </a:ext>
            </a:extLst>
          </p:cNvPr>
          <p:cNvSpPr/>
          <p:nvPr/>
        </p:nvSpPr>
        <p:spPr bwMode="auto">
          <a:xfrm>
            <a:off x="5508104" y="4258355"/>
            <a:ext cx="2592288" cy="257611"/>
          </a:xfrm>
          <a:prstGeom prst="rect">
            <a:avLst/>
          </a:prstGeom>
          <a:noFill/>
          <a:ln w="190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6" name="TextBox 55">
            <a:extLst>
              <a:ext uri="{FF2B5EF4-FFF2-40B4-BE49-F238E27FC236}">
                <a16:creationId xmlns:a16="http://schemas.microsoft.com/office/drawing/2014/main" id="{5127E413-AF73-A641-8788-8AA5F25C5791}"/>
              </a:ext>
            </a:extLst>
          </p:cNvPr>
          <p:cNvSpPr txBox="1"/>
          <p:nvPr/>
        </p:nvSpPr>
        <p:spPr>
          <a:xfrm>
            <a:off x="5508104" y="771550"/>
            <a:ext cx="3240360" cy="523220"/>
          </a:xfrm>
          <a:prstGeom prst="rect">
            <a:avLst/>
          </a:prstGeom>
          <a:noFill/>
        </p:spPr>
        <p:txBody>
          <a:bodyPr wrap="square" rtlCol="0">
            <a:spAutoFit/>
          </a:bodyPr>
          <a:lstStyle/>
          <a:p>
            <a:r>
              <a:rPr lang="en-US" sz="1400" b="1" dirty="0"/>
              <a:t>Step 1:</a:t>
            </a:r>
          </a:p>
          <a:p>
            <a:r>
              <a:rPr lang="en-US" sz="1400" dirty="0">
                <a:solidFill>
                  <a:schemeClr val="tx1">
                    <a:lumMod val="50000"/>
                    <a:lumOff val="50000"/>
                  </a:schemeClr>
                </a:solidFill>
              </a:rPr>
              <a:t>{9}</a:t>
            </a:r>
            <a:r>
              <a:rPr lang="en-US" sz="1400" dirty="0"/>
              <a:t>, </a:t>
            </a:r>
            <a:r>
              <a:rPr lang="en-US" sz="1400" dirty="0">
                <a:solidFill>
                  <a:schemeClr val="accent2">
                    <a:lumMod val="60000"/>
                    <a:lumOff val="40000"/>
                  </a:schemeClr>
                </a:solidFill>
              </a:rPr>
              <a:t>{6}</a:t>
            </a:r>
            <a:r>
              <a:rPr lang="en-US" sz="1400" dirty="0"/>
              <a:t>, </a:t>
            </a:r>
            <a:r>
              <a:rPr lang="en-US" sz="1400" dirty="0">
                <a:solidFill>
                  <a:schemeClr val="accent4">
                    <a:lumMod val="60000"/>
                    <a:lumOff val="40000"/>
                  </a:schemeClr>
                </a:solidFill>
              </a:rPr>
              <a:t>{3}</a:t>
            </a:r>
            <a:r>
              <a:rPr lang="en-US" sz="1400" dirty="0"/>
              <a:t>, …</a:t>
            </a:r>
            <a:endParaRPr lang="en-US" sz="1400" dirty="0">
              <a:solidFill>
                <a:schemeClr val="accent4">
                  <a:lumMod val="60000"/>
                  <a:lumOff val="40000"/>
                </a:schemeClr>
              </a:solidFill>
            </a:endParaRPr>
          </a:p>
        </p:txBody>
      </p:sp>
      <p:sp>
        <p:nvSpPr>
          <p:cNvPr id="57" name="TextBox 56">
            <a:extLst>
              <a:ext uri="{FF2B5EF4-FFF2-40B4-BE49-F238E27FC236}">
                <a16:creationId xmlns:a16="http://schemas.microsoft.com/office/drawing/2014/main" id="{C829D08B-EDD5-A44D-8E16-ACE33FD88849}"/>
              </a:ext>
            </a:extLst>
          </p:cNvPr>
          <p:cNvSpPr txBox="1"/>
          <p:nvPr/>
        </p:nvSpPr>
        <p:spPr>
          <a:xfrm>
            <a:off x="5508104" y="1851670"/>
            <a:ext cx="3240360" cy="523220"/>
          </a:xfrm>
          <a:prstGeom prst="rect">
            <a:avLst/>
          </a:prstGeom>
          <a:noFill/>
        </p:spPr>
        <p:txBody>
          <a:bodyPr wrap="square" rtlCol="0">
            <a:spAutoFit/>
          </a:bodyPr>
          <a:lstStyle/>
          <a:p>
            <a:r>
              <a:rPr lang="en-US" sz="1400" b="1" dirty="0"/>
              <a:t>Step 2:</a:t>
            </a:r>
          </a:p>
          <a:p>
            <a:r>
              <a:rPr lang="en-US" sz="1400" dirty="0">
                <a:solidFill>
                  <a:schemeClr val="bg2">
                    <a:lumMod val="60000"/>
                    <a:lumOff val="40000"/>
                  </a:schemeClr>
                </a:solidFill>
              </a:rPr>
              <a:t>{8,9}</a:t>
            </a:r>
            <a:r>
              <a:rPr lang="en-US" sz="1400" dirty="0"/>
              <a:t>, </a:t>
            </a:r>
            <a:r>
              <a:rPr lang="en-US" sz="1400" dirty="0">
                <a:solidFill>
                  <a:schemeClr val="tx2">
                    <a:lumMod val="60000"/>
                    <a:lumOff val="40000"/>
                  </a:schemeClr>
                </a:solidFill>
              </a:rPr>
              <a:t>{5,6}</a:t>
            </a:r>
            <a:r>
              <a:rPr lang="en-US" sz="1400" dirty="0"/>
              <a:t>, </a:t>
            </a:r>
            <a:r>
              <a:rPr lang="en-US" sz="1400" dirty="0">
                <a:solidFill>
                  <a:schemeClr val="accent5">
                    <a:lumMod val="75000"/>
                    <a:lumOff val="25000"/>
                  </a:schemeClr>
                </a:solidFill>
              </a:rPr>
              <a:t>{2,3}</a:t>
            </a:r>
            <a:r>
              <a:rPr lang="en-US" sz="1400" dirty="0"/>
              <a:t>, …</a:t>
            </a:r>
          </a:p>
        </p:txBody>
      </p:sp>
      <p:sp>
        <p:nvSpPr>
          <p:cNvPr id="58" name="TextBox 57">
            <a:extLst>
              <a:ext uri="{FF2B5EF4-FFF2-40B4-BE49-F238E27FC236}">
                <a16:creationId xmlns:a16="http://schemas.microsoft.com/office/drawing/2014/main" id="{89073694-6E6E-EA44-BB22-0F856954E3F9}"/>
              </a:ext>
            </a:extLst>
          </p:cNvPr>
          <p:cNvSpPr txBox="1"/>
          <p:nvPr/>
        </p:nvSpPr>
        <p:spPr>
          <a:xfrm>
            <a:off x="5508104" y="2929367"/>
            <a:ext cx="3240360" cy="523220"/>
          </a:xfrm>
          <a:prstGeom prst="rect">
            <a:avLst/>
          </a:prstGeom>
          <a:noFill/>
        </p:spPr>
        <p:txBody>
          <a:bodyPr wrap="square" rtlCol="0">
            <a:spAutoFit/>
          </a:bodyPr>
          <a:lstStyle/>
          <a:p>
            <a:r>
              <a:rPr lang="en-US" sz="1400" b="1" dirty="0"/>
              <a:t>Step 3:</a:t>
            </a:r>
          </a:p>
          <a:p>
            <a:r>
              <a:rPr lang="en-US" sz="1400" dirty="0">
                <a:solidFill>
                  <a:schemeClr val="accent3">
                    <a:lumMod val="60000"/>
                    <a:lumOff val="40000"/>
                  </a:schemeClr>
                </a:solidFill>
              </a:rPr>
              <a:t>{7,8,9}</a:t>
            </a:r>
            <a:r>
              <a:rPr lang="en-US" sz="1400" dirty="0"/>
              <a:t>, </a:t>
            </a:r>
            <a:r>
              <a:rPr lang="en-US" sz="1400" dirty="0">
                <a:solidFill>
                  <a:schemeClr val="tx1">
                    <a:lumMod val="75000"/>
                    <a:lumOff val="25000"/>
                  </a:schemeClr>
                </a:solidFill>
              </a:rPr>
              <a:t>{2,3,4,5,6}</a:t>
            </a:r>
            <a:r>
              <a:rPr lang="en-US" sz="1400" dirty="0"/>
              <a:t>, …</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FC81E4D-E7E9-BE44-9128-EAAF0A9B787B}"/>
                  </a:ext>
                </a:extLst>
              </p:cNvPr>
              <p:cNvSpPr txBox="1"/>
              <p:nvPr/>
            </p:nvSpPr>
            <p:spPr>
              <a:xfrm>
                <a:off x="8056622" y="954841"/>
                <a:ext cx="691842" cy="3421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ea typeface="Cambria Math" panose="02040503050406030204" pitchFamily="18" charset="0"/>
                            </a:rPr>
                          </m:ctrlPr>
                        </m:sSubSupPr>
                        <m:e>
                          <m:r>
                            <a:rPr lang="en-GB" sz="1600" b="0" i="0" dirty="0" smtClean="0">
                              <a:latin typeface="Cambria Math" panose="02040503050406030204" pitchFamily="18" charset="0"/>
                              <a:ea typeface="Cambria Math" panose="02040503050406030204" pitchFamily="18" charset="0"/>
                            </a:rPr>
                            <m:t>=</m:t>
                          </m:r>
                          <m:r>
                            <a:rPr lang="en-US" sz="1600" dirty="0">
                              <a:latin typeface="Cambria Math" panose="02040503050406030204" pitchFamily="18" charset="0"/>
                              <a:ea typeface="Cambria Math" panose="02040503050406030204" pitchFamily="18" charset="0"/>
                            </a:rPr>
                            <m:t>𝒮</m:t>
                          </m:r>
                        </m:e>
                        <m:sub>
                          <m:r>
                            <a:rPr lang="en-GB" sz="1600" b="0" i="1" dirty="0" smtClean="0">
                              <a:latin typeface="Cambria Math" panose="02040503050406030204" pitchFamily="18" charset="0"/>
                              <a:ea typeface="Cambria Math" panose="02040503050406030204" pitchFamily="18" charset="0"/>
                            </a:rPr>
                            <m:t>4</m:t>
                          </m:r>
                        </m:sub>
                        <m:sup>
                          <m:r>
                            <a:rPr lang="en-GB" sz="1600" b="0" i="1" dirty="0" smtClean="0">
                              <a:latin typeface="Cambria Math" panose="02040503050406030204" pitchFamily="18" charset="0"/>
                              <a:ea typeface="Cambria Math" panose="02040503050406030204" pitchFamily="18" charset="0"/>
                            </a:rPr>
                            <m:t>4</m:t>
                          </m:r>
                        </m:sup>
                      </m:sSubSup>
                    </m:oMath>
                  </m:oMathPara>
                </a14:m>
                <a:endParaRPr lang="en-US" sz="1600" dirty="0"/>
              </a:p>
            </p:txBody>
          </p:sp>
        </mc:Choice>
        <mc:Fallback xmlns="">
          <p:sp>
            <p:nvSpPr>
              <p:cNvPr id="50" name="TextBox 49">
                <a:extLst>
                  <a:ext uri="{FF2B5EF4-FFF2-40B4-BE49-F238E27FC236}">
                    <a16:creationId xmlns:a16="http://schemas.microsoft.com/office/drawing/2014/main" id="{BFC81E4D-E7E9-BE44-9128-EAAF0A9B787B}"/>
                  </a:ext>
                </a:extLst>
              </p:cNvPr>
              <p:cNvSpPr txBox="1">
                <a:spLocks noRot="1" noChangeAspect="1" noMove="1" noResize="1" noEditPoints="1" noAdjustHandles="1" noChangeArrowheads="1" noChangeShapeType="1" noTextEdit="1"/>
              </p:cNvSpPr>
              <p:nvPr/>
            </p:nvSpPr>
            <p:spPr>
              <a:xfrm>
                <a:off x="8056622" y="954841"/>
                <a:ext cx="691842" cy="34214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3A47C99-549A-1447-9D72-98E802D628A3}"/>
                  </a:ext>
                </a:extLst>
              </p:cNvPr>
              <p:cNvSpPr txBox="1"/>
              <p:nvPr/>
            </p:nvSpPr>
            <p:spPr>
              <a:xfrm>
                <a:off x="8054426" y="2064670"/>
                <a:ext cx="691842" cy="3421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ea typeface="Cambria Math" panose="02040503050406030204" pitchFamily="18" charset="0"/>
                            </a:rPr>
                          </m:ctrlPr>
                        </m:sSubSupPr>
                        <m:e>
                          <m:r>
                            <a:rPr lang="en-GB" sz="1600" b="0" i="0" dirty="0" smtClean="0">
                              <a:latin typeface="Cambria Math" panose="02040503050406030204" pitchFamily="18" charset="0"/>
                              <a:ea typeface="Cambria Math" panose="02040503050406030204" pitchFamily="18" charset="0"/>
                            </a:rPr>
                            <m:t>=</m:t>
                          </m:r>
                          <m:r>
                            <a:rPr lang="en-US" sz="1600" dirty="0">
                              <a:latin typeface="Cambria Math" panose="02040503050406030204" pitchFamily="18" charset="0"/>
                              <a:ea typeface="Cambria Math" panose="02040503050406030204" pitchFamily="18" charset="0"/>
                            </a:rPr>
                            <m:t>𝒮</m:t>
                          </m:r>
                        </m:e>
                        <m:sub>
                          <m:r>
                            <a:rPr lang="en-GB" sz="1600" b="0" i="1" dirty="0" smtClean="0">
                              <a:latin typeface="Cambria Math" panose="02040503050406030204" pitchFamily="18" charset="0"/>
                              <a:ea typeface="Cambria Math" panose="02040503050406030204" pitchFamily="18" charset="0"/>
                            </a:rPr>
                            <m:t>3</m:t>
                          </m:r>
                        </m:sub>
                        <m:sup>
                          <m:r>
                            <a:rPr lang="en-GB" sz="1600" b="0" i="1" dirty="0" smtClean="0">
                              <a:latin typeface="Cambria Math" panose="02040503050406030204" pitchFamily="18" charset="0"/>
                              <a:ea typeface="Cambria Math" panose="02040503050406030204" pitchFamily="18" charset="0"/>
                            </a:rPr>
                            <m:t>4</m:t>
                          </m:r>
                        </m:sup>
                      </m:sSubSup>
                    </m:oMath>
                  </m:oMathPara>
                </a14:m>
                <a:endParaRPr lang="en-US" sz="1600" dirty="0"/>
              </a:p>
            </p:txBody>
          </p:sp>
        </mc:Choice>
        <mc:Fallback xmlns="">
          <p:sp>
            <p:nvSpPr>
              <p:cNvPr id="51" name="TextBox 50">
                <a:extLst>
                  <a:ext uri="{FF2B5EF4-FFF2-40B4-BE49-F238E27FC236}">
                    <a16:creationId xmlns:a16="http://schemas.microsoft.com/office/drawing/2014/main" id="{73A47C99-549A-1447-9D72-98E802D628A3}"/>
                  </a:ext>
                </a:extLst>
              </p:cNvPr>
              <p:cNvSpPr txBox="1">
                <a:spLocks noRot="1" noChangeAspect="1" noMove="1" noResize="1" noEditPoints="1" noAdjustHandles="1" noChangeArrowheads="1" noChangeShapeType="1" noTextEdit="1"/>
              </p:cNvSpPr>
              <p:nvPr/>
            </p:nvSpPr>
            <p:spPr>
              <a:xfrm>
                <a:off x="8054426" y="2064670"/>
                <a:ext cx="691842" cy="342145"/>
              </a:xfrm>
              <a:prstGeom prst="rect">
                <a:avLst/>
              </a:prstGeom>
              <a:blipFill>
                <a:blip r:embed="rId7"/>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14401D6-5E59-064B-84F2-ACFDF5FAD531}"/>
                  </a:ext>
                </a:extLst>
              </p:cNvPr>
              <p:cNvSpPr txBox="1"/>
              <p:nvPr/>
            </p:nvSpPr>
            <p:spPr>
              <a:xfrm>
                <a:off x="8060127" y="3124204"/>
                <a:ext cx="691842" cy="3421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ea typeface="Cambria Math" panose="02040503050406030204" pitchFamily="18" charset="0"/>
                            </a:rPr>
                          </m:ctrlPr>
                        </m:sSubSupPr>
                        <m:e>
                          <m:r>
                            <a:rPr lang="en-GB" sz="1600" b="0" i="0" dirty="0" smtClean="0">
                              <a:latin typeface="Cambria Math" panose="02040503050406030204" pitchFamily="18" charset="0"/>
                              <a:ea typeface="Cambria Math" panose="02040503050406030204" pitchFamily="18" charset="0"/>
                            </a:rPr>
                            <m:t>=</m:t>
                          </m:r>
                          <m:r>
                            <a:rPr lang="en-US" sz="1600" dirty="0">
                              <a:latin typeface="Cambria Math" panose="02040503050406030204" pitchFamily="18" charset="0"/>
                              <a:ea typeface="Cambria Math" panose="02040503050406030204" pitchFamily="18" charset="0"/>
                            </a:rPr>
                            <m:t>𝒮</m:t>
                          </m:r>
                        </m:e>
                        <m:sub>
                          <m:r>
                            <a:rPr lang="en-GB" sz="1600" b="0" i="1" dirty="0" smtClean="0">
                              <a:latin typeface="Cambria Math" panose="02040503050406030204" pitchFamily="18" charset="0"/>
                              <a:ea typeface="Cambria Math" panose="02040503050406030204" pitchFamily="18" charset="0"/>
                            </a:rPr>
                            <m:t>2</m:t>
                          </m:r>
                        </m:sub>
                        <m:sup>
                          <m:r>
                            <a:rPr lang="en-GB" sz="1600" b="0" i="1" dirty="0" smtClean="0">
                              <a:latin typeface="Cambria Math" panose="02040503050406030204" pitchFamily="18" charset="0"/>
                              <a:ea typeface="Cambria Math" panose="02040503050406030204" pitchFamily="18" charset="0"/>
                            </a:rPr>
                            <m:t>4</m:t>
                          </m:r>
                        </m:sup>
                      </m:sSubSup>
                    </m:oMath>
                  </m:oMathPara>
                </a14:m>
                <a:endParaRPr lang="en-US" sz="1600" dirty="0"/>
              </a:p>
            </p:txBody>
          </p:sp>
        </mc:Choice>
        <mc:Fallback xmlns="">
          <p:sp>
            <p:nvSpPr>
              <p:cNvPr id="59" name="TextBox 58">
                <a:extLst>
                  <a:ext uri="{FF2B5EF4-FFF2-40B4-BE49-F238E27FC236}">
                    <a16:creationId xmlns:a16="http://schemas.microsoft.com/office/drawing/2014/main" id="{014401D6-5E59-064B-84F2-ACFDF5FAD531}"/>
                  </a:ext>
                </a:extLst>
              </p:cNvPr>
              <p:cNvSpPr txBox="1">
                <a:spLocks noRot="1" noChangeAspect="1" noMove="1" noResize="1" noEditPoints="1" noAdjustHandles="1" noChangeArrowheads="1" noChangeShapeType="1" noTextEdit="1"/>
              </p:cNvSpPr>
              <p:nvPr/>
            </p:nvSpPr>
            <p:spPr>
              <a:xfrm>
                <a:off x="8060127" y="3124204"/>
                <a:ext cx="691842" cy="34214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49EDC50-BB05-5E46-B6B4-0DA516A839A1}"/>
                  </a:ext>
                </a:extLst>
              </p:cNvPr>
              <p:cNvSpPr txBox="1"/>
              <p:nvPr/>
            </p:nvSpPr>
            <p:spPr>
              <a:xfrm>
                <a:off x="8048725" y="4197675"/>
                <a:ext cx="691842" cy="3421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ea typeface="Cambria Math" panose="02040503050406030204" pitchFamily="18" charset="0"/>
                            </a:rPr>
                          </m:ctrlPr>
                        </m:sSubSupPr>
                        <m:e>
                          <m:r>
                            <a:rPr lang="en-GB" sz="1600" b="0" i="0" dirty="0" smtClean="0">
                              <a:latin typeface="Cambria Math" panose="02040503050406030204" pitchFamily="18" charset="0"/>
                              <a:ea typeface="Cambria Math" panose="02040503050406030204" pitchFamily="18" charset="0"/>
                            </a:rPr>
                            <m:t>=</m:t>
                          </m:r>
                          <m:r>
                            <a:rPr lang="en-US" sz="1600" dirty="0">
                              <a:latin typeface="Cambria Math" panose="02040503050406030204" pitchFamily="18" charset="0"/>
                              <a:ea typeface="Cambria Math" panose="02040503050406030204" pitchFamily="18" charset="0"/>
                            </a:rPr>
                            <m:t>𝒮</m:t>
                          </m:r>
                        </m:e>
                        <m:sub>
                          <m:r>
                            <a:rPr lang="en-GB" sz="1600" b="0" i="1" dirty="0" smtClean="0">
                              <a:latin typeface="Cambria Math" panose="02040503050406030204" pitchFamily="18" charset="0"/>
                              <a:ea typeface="Cambria Math" panose="02040503050406030204" pitchFamily="18" charset="0"/>
                            </a:rPr>
                            <m:t>1</m:t>
                          </m:r>
                        </m:sub>
                        <m:sup>
                          <m:r>
                            <a:rPr lang="en-GB" sz="1600" b="0" i="1" dirty="0" smtClean="0">
                              <a:latin typeface="Cambria Math" panose="02040503050406030204" pitchFamily="18" charset="0"/>
                              <a:ea typeface="Cambria Math" panose="02040503050406030204" pitchFamily="18" charset="0"/>
                            </a:rPr>
                            <m:t>4</m:t>
                          </m:r>
                        </m:sup>
                      </m:sSubSup>
                    </m:oMath>
                  </m:oMathPara>
                </a14:m>
                <a:endParaRPr lang="en-US" sz="1600" dirty="0"/>
              </a:p>
            </p:txBody>
          </p:sp>
        </mc:Choice>
        <mc:Fallback xmlns="">
          <p:sp>
            <p:nvSpPr>
              <p:cNvPr id="60" name="TextBox 59">
                <a:extLst>
                  <a:ext uri="{FF2B5EF4-FFF2-40B4-BE49-F238E27FC236}">
                    <a16:creationId xmlns:a16="http://schemas.microsoft.com/office/drawing/2014/main" id="{149EDC50-BB05-5E46-B6B4-0DA516A839A1}"/>
                  </a:ext>
                </a:extLst>
              </p:cNvPr>
              <p:cNvSpPr txBox="1">
                <a:spLocks noRot="1" noChangeAspect="1" noMove="1" noResize="1" noEditPoints="1" noAdjustHandles="1" noChangeArrowheads="1" noChangeShapeType="1" noTextEdit="1"/>
              </p:cNvSpPr>
              <p:nvPr/>
            </p:nvSpPr>
            <p:spPr>
              <a:xfrm>
                <a:off x="8048725" y="4197675"/>
                <a:ext cx="691842" cy="342145"/>
              </a:xfrm>
              <a:prstGeom prst="rect">
                <a:avLst/>
              </a:prstGeom>
              <a:blipFill>
                <a:blip r:embed="rId9"/>
                <a:stretch>
                  <a:fillRect/>
                </a:stretch>
              </a:blipFill>
            </p:spPr>
            <p:txBody>
              <a:bodyPr/>
              <a:lstStyle/>
              <a:p>
                <a:r>
                  <a:rPr lang="en-US">
                    <a:noFill/>
                  </a:rPr>
                  <a:t> </a:t>
                </a:r>
              </a:p>
            </p:txBody>
          </p:sp>
        </mc:Fallback>
      </mc:AlternateContent>
      <p:pic>
        <p:nvPicPr>
          <p:cNvPr id="7" name="Audio 6">
            <a:hlinkClick r:id="" action="ppaction://media"/>
            <a:extLst>
              <a:ext uri="{FF2B5EF4-FFF2-40B4-BE49-F238E27FC236}">
                <a16:creationId xmlns:a16="http://schemas.microsoft.com/office/drawing/2014/main" id="{8AA056C9-FA01-8440-8AE4-09A7A51C85EA}"/>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1852042268"/>
      </p:ext>
    </p:extLst>
  </p:cSld>
  <p:clrMapOvr>
    <a:masterClrMapping/>
  </p:clrMapOvr>
  <mc:AlternateContent xmlns:mc="http://schemas.openxmlformats.org/markup-compatibility/2006" xmlns:p14="http://schemas.microsoft.com/office/powerpoint/2010/main">
    <mc:Choice Requires="p14">
      <p:transition spd="slow" p14:dur="2000" advTm="13975"/>
    </mc:Choice>
    <mc:Fallback xmlns="">
      <p:transition spd="slow" advTm="13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95EE8A-A7E4-754D-AE12-C4681A107A95}"/>
              </a:ext>
            </a:extLst>
          </p:cNvPr>
          <p:cNvSpPr/>
          <p:nvPr/>
        </p:nvSpPr>
        <p:spPr bwMode="auto">
          <a:xfrm>
            <a:off x="0" y="-92546"/>
            <a:ext cx="9180512" cy="699542"/>
          </a:xfrm>
          <a:prstGeom prst="rect">
            <a:avLst/>
          </a:prstGeom>
          <a:solidFill>
            <a:srgbClr val="0035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179512" y="69473"/>
            <a:ext cx="3744417" cy="504055"/>
          </a:xfrm>
          <a:prstGeom prst="rect">
            <a:avLst/>
          </a:prstGeom>
        </p:spPr>
        <p:txBody>
          <a:bodyPr anchor="t"/>
          <a:lstStyle/>
          <a:p>
            <a:r>
              <a:rPr lang="en-US" sz="2400" dirty="0">
                <a:solidFill>
                  <a:schemeClr val="bg1"/>
                </a:solidFill>
                <a:latin typeface="Arial"/>
                <a:cs typeface="Arial"/>
              </a:rPr>
              <a:t>The algorithm</a:t>
            </a:r>
            <a:endParaRPr lang="en-US" sz="2400" dirty="0">
              <a:solidFill>
                <a:schemeClr val="bg1"/>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3D011B0-02F9-6244-8079-87FE5EF3D017}"/>
                  </a:ext>
                </a:extLst>
              </p:cNvPr>
              <p:cNvSpPr txBox="1"/>
              <p:nvPr/>
            </p:nvSpPr>
            <p:spPr>
              <a:xfrm>
                <a:off x="323528" y="1275606"/>
                <a:ext cx="7488832" cy="358303"/>
              </a:xfrm>
              <a:prstGeom prst="rect">
                <a:avLst/>
              </a:prstGeom>
              <a:noFill/>
            </p:spPr>
            <p:txBody>
              <a:bodyPr wrap="square" rtlCol="0">
                <a:spAutoFit/>
              </a:bodyPr>
              <a:lstStyle/>
              <a:p>
                <a14:m>
                  <m:oMath xmlns:m="http://schemas.openxmlformats.org/officeDocument/2006/math">
                    <m:sSubSup>
                      <m:sSubSupPr>
                        <m:ctrlPr>
                          <a:rPr lang="en-US" sz="1600" i="1" dirty="0" smtClean="0">
                            <a:latin typeface="Cambria Math" panose="02040503050406030204" pitchFamily="18" charset="0"/>
                            <a:ea typeface="Cambria Math" panose="02040503050406030204" pitchFamily="18" charset="0"/>
                          </a:rPr>
                        </m:ctrlPr>
                      </m:sSubSupPr>
                      <m:e>
                        <m:r>
                          <a:rPr lang="en-US" sz="1600" dirty="0">
                            <a:latin typeface="Cambria Math" panose="02040503050406030204" pitchFamily="18" charset="0"/>
                            <a:ea typeface="Cambria Math" panose="02040503050406030204" pitchFamily="18" charset="0"/>
                          </a:rPr>
                          <m:t>𝒮</m:t>
                        </m:r>
                      </m:e>
                      <m:sub>
                        <m:r>
                          <a:rPr lang="en-GB" sz="1600" b="0" i="1" dirty="0" smtClean="0">
                            <a:latin typeface="Cambria Math" panose="02040503050406030204" pitchFamily="18" charset="0"/>
                            <a:ea typeface="Cambria Math" panose="02040503050406030204" pitchFamily="18" charset="0"/>
                          </a:rPr>
                          <m:t>𝑖</m:t>
                        </m:r>
                      </m:sub>
                      <m:sup>
                        <m:r>
                          <a:rPr lang="en-GB" sz="1600" b="0" i="1" dirty="0" smtClean="0">
                            <a:latin typeface="Cambria Math" panose="02040503050406030204" pitchFamily="18" charset="0"/>
                            <a:ea typeface="Cambria Math" panose="02040503050406030204" pitchFamily="18" charset="0"/>
                          </a:rPr>
                          <m:t>𝑘</m:t>
                        </m:r>
                      </m:sup>
                    </m:sSubSup>
                  </m:oMath>
                </a14:m>
                <a:r>
                  <a:rPr lang="en-US" sz="1600" dirty="0"/>
                  <a:t>: the collection of subsets S of V(G) satisfying:</a:t>
                </a:r>
              </a:p>
            </p:txBody>
          </p:sp>
        </mc:Choice>
        <mc:Fallback xmlns="">
          <p:sp>
            <p:nvSpPr>
              <p:cNvPr id="25" name="TextBox 24">
                <a:extLst>
                  <a:ext uri="{FF2B5EF4-FFF2-40B4-BE49-F238E27FC236}">
                    <a16:creationId xmlns:a16="http://schemas.microsoft.com/office/drawing/2014/main" id="{63D011B0-02F9-6244-8079-87FE5EF3D017}"/>
                  </a:ext>
                </a:extLst>
              </p:cNvPr>
              <p:cNvSpPr txBox="1">
                <a:spLocks noRot="1" noChangeAspect="1" noMove="1" noResize="1" noEditPoints="1" noAdjustHandles="1" noChangeArrowheads="1" noChangeShapeType="1" noTextEdit="1"/>
              </p:cNvSpPr>
              <p:nvPr/>
            </p:nvSpPr>
            <p:spPr>
              <a:xfrm>
                <a:off x="323528" y="1275606"/>
                <a:ext cx="7488832" cy="358303"/>
              </a:xfrm>
              <a:prstGeom prst="rect">
                <a:avLst/>
              </a:prstGeom>
              <a:blipFill>
                <a:blip r:embed="rId6"/>
                <a:stretch>
                  <a:fillRect t="-3448" b="-20690"/>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57F7E444-683E-564F-B50E-1A78FD0FFBC9}"/>
              </a:ext>
            </a:extLst>
          </p:cNvPr>
          <p:cNvSpPr txBox="1"/>
          <p:nvPr/>
        </p:nvSpPr>
        <p:spPr>
          <a:xfrm>
            <a:off x="467544" y="1681460"/>
            <a:ext cx="7488832" cy="830997"/>
          </a:xfrm>
          <a:prstGeom prst="rect">
            <a:avLst/>
          </a:prstGeom>
          <a:noFill/>
        </p:spPr>
        <p:txBody>
          <a:bodyPr wrap="square" rtlCol="0">
            <a:spAutoFit/>
          </a:bodyPr>
          <a:lstStyle/>
          <a:p>
            <a:pPr marL="342900" indent="-342900">
              <a:buFont typeface="+mj-lt"/>
              <a:buAutoNum type="arabicPeriod"/>
            </a:pPr>
            <a:r>
              <a:rPr lang="en-US" sz="1600" dirty="0"/>
              <a:t>G[S] is connected</a:t>
            </a:r>
          </a:p>
          <a:p>
            <a:pPr marL="342900" indent="-342900">
              <a:buFont typeface="+mj-lt"/>
              <a:buAutoNum type="arabicPeriod"/>
            </a:pPr>
            <a:r>
              <a:rPr lang="en-US" sz="1600" dirty="0"/>
              <a:t>G[S] admits an elimination tree of depth at most </a:t>
            </a:r>
            <a:r>
              <a:rPr lang="en-US" sz="1600" i="1" dirty="0"/>
              <a:t>k – </a:t>
            </a:r>
            <a:r>
              <a:rPr lang="en-US" sz="1600" i="1" dirty="0" err="1"/>
              <a:t>i</a:t>
            </a:r>
            <a:r>
              <a:rPr lang="en-US" sz="1600" i="1" dirty="0"/>
              <a:t> + 1</a:t>
            </a:r>
          </a:p>
          <a:p>
            <a:pPr marL="342900" indent="-342900">
              <a:buFont typeface="+mj-lt"/>
              <a:buAutoNum type="arabicPeriod"/>
            </a:pPr>
            <a:r>
              <a:rPr lang="en-US" sz="1600" dirty="0"/>
              <a:t>S has fewer than </a:t>
            </a:r>
            <a:r>
              <a:rPr lang="en-US" sz="1600" i="1" dirty="0" err="1"/>
              <a:t>i</a:t>
            </a:r>
            <a:r>
              <a:rPr lang="en-US" sz="1600" dirty="0"/>
              <a:t> </a:t>
            </a:r>
            <a:r>
              <a:rPr lang="en-US" sz="1600" dirty="0" err="1"/>
              <a:t>neighbours</a:t>
            </a:r>
            <a:r>
              <a:rPr lang="en-US" sz="1600" dirty="0"/>
              <a:t> in G</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9C19971-9D92-1542-BE40-55E7B90A4B2D}"/>
                  </a:ext>
                </a:extLst>
              </p:cNvPr>
              <p:cNvSpPr txBox="1"/>
              <p:nvPr/>
            </p:nvSpPr>
            <p:spPr>
              <a:xfrm>
                <a:off x="323528" y="2723742"/>
                <a:ext cx="7488832" cy="604524"/>
              </a:xfrm>
              <a:prstGeom prst="rect">
                <a:avLst/>
              </a:prstGeom>
              <a:noFill/>
            </p:spPr>
            <p:txBody>
              <a:bodyPr wrap="square" rtlCol="0">
                <a:spAutoFit/>
              </a:bodyPr>
              <a:lstStyle/>
              <a:p>
                <a14:m>
                  <m:oMath xmlns:m="http://schemas.openxmlformats.org/officeDocument/2006/math">
                    <m:sSubSup>
                      <m:sSubSupPr>
                        <m:ctrlPr>
                          <a:rPr lang="en-US" sz="1600" i="1" dirty="0">
                            <a:latin typeface="Cambria Math" panose="02040503050406030204" pitchFamily="18" charset="0"/>
                            <a:ea typeface="Cambria Math" panose="02040503050406030204" pitchFamily="18" charset="0"/>
                          </a:rPr>
                        </m:ctrlPr>
                      </m:sSubSupPr>
                      <m:e>
                        <m:r>
                          <a:rPr lang="en-US" sz="1600" dirty="0">
                            <a:latin typeface="Cambria Math" panose="02040503050406030204" pitchFamily="18" charset="0"/>
                            <a:ea typeface="Cambria Math" panose="02040503050406030204" pitchFamily="18" charset="0"/>
                          </a:rPr>
                          <m:t>𝒮</m:t>
                        </m:r>
                      </m:e>
                      <m:sub>
                        <m:r>
                          <a:rPr lang="en-GB" sz="1600" i="1" dirty="0">
                            <a:latin typeface="Cambria Math" panose="02040503050406030204" pitchFamily="18" charset="0"/>
                            <a:ea typeface="Cambria Math" panose="02040503050406030204" pitchFamily="18" charset="0"/>
                          </a:rPr>
                          <m:t>𝑖</m:t>
                        </m:r>
                      </m:sub>
                      <m:sup>
                        <m:r>
                          <a:rPr lang="en-GB" sz="1600" i="1" dirty="0">
                            <a:latin typeface="Cambria Math" panose="02040503050406030204" pitchFamily="18" charset="0"/>
                            <a:ea typeface="Cambria Math" panose="02040503050406030204" pitchFamily="18" charset="0"/>
                          </a:rPr>
                          <m:t>𝑘</m:t>
                        </m:r>
                      </m:sup>
                    </m:sSubSup>
                  </m:oMath>
                </a14:m>
                <a:r>
                  <a:rPr lang="en-US" sz="1600" dirty="0"/>
                  <a:t> contains the vertex set of every subtree rooted at depth </a:t>
                </a:r>
                <a:r>
                  <a:rPr lang="en-US" sz="1600" i="1" dirty="0" err="1"/>
                  <a:t>i</a:t>
                </a:r>
                <a:r>
                  <a:rPr lang="en-US" sz="1600" dirty="0"/>
                  <a:t> of some elimination tree of depth at most </a:t>
                </a:r>
                <a:r>
                  <a:rPr lang="en-US" sz="1600" i="1" dirty="0"/>
                  <a:t>k.</a:t>
                </a:r>
              </a:p>
            </p:txBody>
          </p:sp>
        </mc:Choice>
        <mc:Fallback xmlns="">
          <p:sp>
            <p:nvSpPr>
              <p:cNvPr id="35" name="TextBox 34">
                <a:extLst>
                  <a:ext uri="{FF2B5EF4-FFF2-40B4-BE49-F238E27FC236}">
                    <a16:creationId xmlns:a16="http://schemas.microsoft.com/office/drawing/2014/main" id="{E9C19971-9D92-1542-BE40-55E7B90A4B2D}"/>
                  </a:ext>
                </a:extLst>
              </p:cNvPr>
              <p:cNvSpPr txBox="1">
                <a:spLocks noRot="1" noChangeAspect="1" noMove="1" noResize="1" noEditPoints="1" noAdjustHandles="1" noChangeArrowheads="1" noChangeShapeType="1" noTextEdit="1"/>
              </p:cNvSpPr>
              <p:nvPr/>
            </p:nvSpPr>
            <p:spPr>
              <a:xfrm>
                <a:off x="323528" y="2723742"/>
                <a:ext cx="7488832" cy="604524"/>
              </a:xfrm>
              <a:prstGeom prst="rect">
                <a:avLst/>
              </a:prstGeom>
              <a:blipFill>
                <a:blip r:embed="rId7"/>
                <a:stretch>
                  <a:fillRect l="-338" b="-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A0E995B-3698-844E-A029-77D8D6C8C41E}"/>
                  </a:ext>
                </a:extLst>
              </p:cNvPr>
              <p:cNvSpPr txBox="1"/>
              <p:nvPr/>
            </p:nvSpPr>
            <p:spPr>
              <a:xfrm>
                <a:off x="346298" y="3539551"/>
                <a:ext cx="7488832" cy="354712"/>
              </a:xfrm>
              <a:prstGeom prst="rect">
                <a:avLst/>
              </a:prstGeom>
              <a:noFill/>
            </p:spPr>
            <p:txBody>
              <a:bodyPr wrap="square" rtlCol="0">
                <a:spAutoFit/>
              </a:bodyPr>
              <a:lstStyle/>
              <a:p>
                <a:r>
                  <a:rPr lang="en-US" sz="1600" dirty="0"/>
                  <a:t>The algorithm: find </a:t>
                </a:r>
                <a14:m>
                  <m:oMath xmlns:m="http://schemas.openxmlformats.org/officeDocument/2006/math">
                    <m:sSubSup>
                      <m:sSubSupPr>
                        <m:ctrlPr>
                          <a:rPr lang="en-US" sz="1600" i="1" dirty="0" smtClean="0">
                            <a:latin typeface="Cambria Math" panose="02040503050406030204" pitchFamily="18" charset="0"/>
                            <a:ea typeface="Cambria Math" panose="02040503050406030204" pitchFamily="18" charset="0"/>
                          </a:rPr>
                        </m:ctrlPr>
                      </m:sSubSupPr>
                      <m:e>
                        <m:r>
                          <a:rPr lang="en-US" sz="1600" dirty="0">
                            <a:latin typeface="Cambria Math" panose="02040503050406030204" pitchFamily="18" charset="0"/>
                            <a:ea typeface="Cambria Math" panose="02040503050406030204" pitchFamily="18" charset="0"/>
                          </a:rPr>
                          <m:t>𝒮</m:t>
                        </m:r>
                      </m:e>
                      <m:sub>
                        <m:r>
                          <a:rPr lang="en-GB" sz="1600" b="0" i="1" dirty="0" smtClean="0">
                            <a:latin typeface="Cambria Math" panose="02040503050406030204" pitchFamily="18" charset="0"/>
                            <a:ea typeface="Cambria Math" panose="02040503050406030204" pitchFamily="18" charset="0"/>
                          </a:rPr>
                          <m:t>𝑘</m:t>
                        </m:r>
                      </m:sub>
                      <m:sup>
                        <m:r>
                          <a:rPr lang="en-GB" sz="1600" i="1" dirty="0">
                            <a:latin typeface="Cambria Math" panose="02040503050406030204" pitchFamily="18" charset="0"/>
                            <a:ea typeface="Cambria Math" panose="02040503050406030204" pitchFamily="18" charset="0"/>
                          </a:rPr>
                          <m:t>𝑘</m:t>
                        </m:r>
                      </m:sup>
                    </m:sSubSup>
                  </m:oMath>
                </a14:m>
                <a:r>
                  <a:rPr lang="en-US" sz="1600" dirty="0"/>
                  <a:t>, …, </a:t>
                </a:r>
                <a14:m>
                  <m:oMath xmlns:m="http://schemas.openxmlformats.org/officeDocument/2006/math">
                    <m:sSubSup>
                      <m:sSubSupPr>
                        <m:ctrlPr>
                          <a:rPr lang="en-US" sz="1600" i="1" dirty="0">
                            <a:latin typeface="Cambria Math" panose="02040503050406030204" pitchFamily="18" charset="0"/>
                            <a:ea typeface="Cambria Math" panose="02040503050406030204" pitchFamily="18" charset="0"/>
                          </a:rPr>
                        </m:ctrlPr>
                      </m:sSubSupPr>
                      <m:e>
                        <m:r>
                          <a:rPr lang="en-US" sz="1600" dirty="0">
                            <a:latin typeface="Cambria Math" panose="02040503050406030204" pitchFamily="18" charset="0"/>
                            <a:ea typeface="Cambria Math" panose="02040503050406030204" pitchFamily="18" charset="0"/>
                          </a:rPr>
                          <m:t>𝒮</m:t>
                        </m:r>
                      </m:e>
                      <m:sub>
                        <m:r>
                          <a:rPr lang="en-GB" sz="1600" b="0" i="1" dirty="0" smtClean="0">
                            <a:latin typeface="Cambria Math" panose="02040503050406030204" pitchFamily="18" charset="0"/>
                            <a:ea typeface="Cambria Math" panose="02040503050406030204" pitchFamily="18" charset="0"/>
                          </a:rPr>
                          <m:t>1</m:t>
                        </m:r>
                      </m:sub>
                      <m:sup>
                        <m:r>
                          <a:rPr lang="en-GB" sz="1600" i="1" dirty="0">
                            <a:latin typeface="Cambria Math" panose="02040503050406030204" pitchFamily="18" charset="0"/>
                            <a:ea typeface="Cambria Math" panose="02040503050406030204" pitchFamily="18" charset="0"/>
                          </a:rPr>
                          <m:t>𝑘</m:t>
                        </m:r>
                      </m:sup>
                    </m:sSubSup>
                  </m:oMath>
                </a14:m>
                <a:endParaRPr lang="en-US" sz="1600" i="1" dirty="0"/>
              </a:p>
            </p:txBody>
          </p:sp>
        </mc:Choice>
        <mc:Fallback xmlns="">
          <p:sp>
            <p:nvSpPr>
              <p:cNvPr id="37" name="TextBox 36">
                <a:extLst>
                  <a:ext uri="{FF2B5EF4-FFF2-40B4-BE49-F238E27FC236}">
                    <a16:creationId xmlns:a16="http://schemas.microsoft.com/office/drawing/2014/main" id="{AA0E995B-3698-844E-A029-77D8D6C8C41E}"/>
                  </a:ext>
                </a:extLst>
              </p:cNvPr>
              <p:cNvSpPr txBox="1">
                <a:spLocks noRot="1" noChangeAspect="1" noMove="1" noResize="1" noEditPoints="1" noAdjustHandles="1" noChangeArrowheads="1" noChangeShapeType="1" noTextEdit="1"/>
              </p:cNvSpPr>
              <p:nvPr/>
            </p:nvSpPr>
            <p:spPr>
              <a:xfrm>
                <a:off x="346298" y="3539551"/>
                <a:ext cx="7488832" cy="354712"/>
              </a:xfrm>
              <a:prstGeom prst="rect">
                <a:avLst/>
              </a:prstGeom>
              <a:blipFill>
                <a:blip r:embed="rId8"/>
                <a:stretch>
                  <a:fillRect l="-508" b="-20690"/>
                </a:stretch>
              </a:blipFill>
            </p:spPr>
            <p:txBody>
              <a:bodyPr/>
              <a:lstStyle/>
              <a:p>
                <a:r>
                  <a:rPr lang="en-US">
                    <a:noFill/>
                  </a:rPr>
                  <a:t> </a:t>
                </a:r>
              </a:p>
            </p:txBody>
          </p:sp>
        </mc:Fallback>
      </mc:AlternateContent>
      <p:pic>
        <p:nvPicPr>
          <p:cNvPr id="4" name="Audio 3">
            <a:hlinkClick r:id="" action="ppaction://media"/>
            <a:extLst>
              <a:ext uri="{FF2B5EF4-FFF2-40B4-BE49-F238E27FC236}">
                <a16:creationId xmlns:a16="http://schemas.microsoft.com/office/drawing/2014/main" id="{6611154D-C63B-3141-81CA-85E2B963C6C3}"/>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305855598"/>
      </p:ext>
    </p:extLst>
  </p:cSld>
  <p:clrMapOvr>
    <a:masterClrMapping/>
  </p:clrMapOvr>
  <mc:AlternateContent xmlns:mc="http://schemas.openxmlformats.org/markup-compatibility/2006" xmlns:p14="http://schemas.microsoft.com/office/powerpoint/2010/main">
    <mc:Choice Requires="p14">
      <p:transition spd="slow" p14:dur="2000" advTm="110300"/>
    </mc:Choice>
    <mc:Fallback xmlns="">
      <p:transition spd="slow" advTm="110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95EE8A-A7E4-754D-AE12-C4681A107A95}"/>
              </a:ext>
            </a:extLst>
          </p:cNvPr>
          <p:cNvSpPr/>
          <p:nvPr/>
        </p:nvSpPr>
        <p:spPr bwMode="auto">
          <a:xfrm>
            <a:off x="0" y="-92546"/>
            <a:ext cx="9180512" cy="699542"/>
          </a:xfrm>
          <a:prstGeom prst="rect">
            <a:avLst/>
          </a:prstGeom>
          <a:solidFill>
            <a:srgbClr val="0035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179512" y="69473"/>
            <a:ext cx="3744417" cy="504055"/>
          </a:xfrm>
          <a:prstGeom prst="rect">
            <a:avLst/>
          </a:prstGeom>
        </p:spPr>
        <p:txBody>
          <a:bodyPr anchor="t"/>
          <a:lstStyle/>
          <a:p>
            <a:r>
              <a:rPr lang="en-US" sz="2400" dirty="0">
                <a:solidFill>
                  <a:schemeClr val="bg1"/>
                </a:solidFill>
                <a:latin typeface="Arial"/>
                <a:cs typeface="Arial"/>
              </a:rPr>
              <a:t>The algorithm</a:t>
            </a:r>
            <a:endParaRPr lang="en-US" sz="2400" dirty="0">
              <a:solidFill>
                <a:schemeClr val="bg1"/>
              </a:solidFill>
            </a:endParaRPr>
          </a:p>
        </p:txBody>
      </p:sp>
      <p:grpSp>
        <p:nvGrpSpPr>
          <p:cNvPr id="17" name="Group 16">
            <a:extLst>
              <a:ext uri="{FF2B5EF4-FFF2-40B4-BE49-F238E27FC236}">
                <a16:creationId xmlns:a16="http://schemas.microsoft.com/office/drawing/2014/main" id="{864AE7FE-A800-2A4D-8A4C-F7DE55D3D8FB}"/>
              </a:ext>
            </a:extLst>
          </p:cNvPr>
          <p:cNvGrpSpPr/>
          <p:nvPr/>
        </p:nvGrpSpPr>
        <p:grpSpPr>
          <a:xfrm>
            <a:off x="768055" y="1241144"/>
            <a:ext cx="1434519" cy="1538228"/>
            <a:chOff x="468891" y="840634"/>
            <a:chExt cx="1820725" cy="1952355"/>
          </a:xfrm>
        </p:grpSpPr>
        <p:cxnSp>
          <p:nvCxnSpPr>
            <p:cNvPr id="35" name="Straight Connector 34">
              <a:extLst>
                <a:ext uri="{FF2B5EF4-FFF2-40B4-BE49-F238E27FC236}">
                  <a16:creationId xmlns:a16="http://schemas.microsoft.com/office/drawing/2014/main" id="{8BC5E667-72C1-C140-B27F-98D731B9DF9D}"/>
                </a:ext>
              </a:extLst>
            </p:cNvPr>
            <p:cNvCxnSpPr>
              <a:cxnSpLocks/>
            </p:cNvCxnSpPr>
            <p:nvPr/>
          </p:nvCxnSpPr>
          <p:spPr bwMode="auto">
            <a:xfrm flipH="1">
              <a:off x="1594655" y="1334447"/>
              <a:ext cx="384149" cy="383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18674CAF-EBC9-FC40-B563-1148CEF20922}"/>
                </a:ext>
              </a:extLst>
            </p:cNvPr>
            <p:cNvCxnSpPr>
              <a:cxnSpLocks/>
            </p:cNvCxnSpPr>
            <p:nvPr/>
          </p:nvCxnSpPr>
          <p:spPr bwMode="auto">
            <a:xfrm>
              <a:off x="1259732" y="1342368"/>
              <a:ext cx="334922" cy="3759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5F4D736-856A-374D-8F16-A625EB1ABCA4}"/>
                </a:ext>
              </a:extLst>
            </p:cNvPr>
            <p:cNvCxnSpPr>
              <a:cxnSpLocks/>
            </p:cNvCxnSpPr>
            <p:nvPr/>
          </p:nvCxnSpPr>
          <p:spPr bwMode="auto">
            <a:xfrm flipV="1">
              <a:off x="1609861" y="922592"/>
              <a:ext cx="0" cy="7957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20BF9B3D-E92D-1F42-A673-F798F8012883}"/>
                </a:ext>
              </a:extLst>
            </p:cNvPr>
            <p:cNvCxnSpPr>
              <a:cxnSpLocks/>
            </p:cNvCxnSpPr>
            <p:nvPr/>
          </p:nvCxnSpPr>
          <p:spPr bwMode="auto">
            <a:xfrm flipH="1">
              <a:off x="1185161" y="1728144"/>
              <a:ext cx="409494" cy="4487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9E371356-D922-DC43-9954-4DB162CC1F55}"/>
                </a:ext>
              </a:extLst>
            </p:cNvPr>
            <p:cNvCxnSpPr>
              <a:cxnSpLocks/>
            </p:cNvCxnSpPr>
            <p:nvPr/>
          </p:nvCxnSpPr>
          <p:spPr bwMode="auto">
            <a:xfrm>
              <a:off x="1615408" y="984650"/>
              <a:ext cx="363396" cy="3400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5EC618EB-B822-3F45-A8C1-3A1F2CD8C05A}"/>
                </a:ext>
              </a:extLst>
            </p:cNvPr>
            <p:cNvCxnSpPr>
              <a:cxnSpLocks/>
            </p:cNvCxnSpPr>
            <p:nvPr/>
          </p:nvCxnSpPr>
          <p:spPr bwMode="auto">
            <a:xfrm flipH="1">
              <a:off x="632784" y="2176862"/>
              <a:ext cx="54899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AE9FF0BD-4F60-834D-BBED-8144FC164CB7}"/>
                </a:ext>
              </a:extLst>
            </p:cNvPr>
            <p:cNvCxnSpPr>
              <a:cxnSpLocks/>
            </p:cNvCxnSpPr>
            <p:nvPr/>
          </p:nvCxnSpPr>
          <p:spPr bwMode="auto">
            <a:xfrm flipH="1">
              <a:off x="1243886" y="984628"/>
              <a:ext cx="371522" cy="3559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C8B7E6F0-463D-FE45-B76A-89DAE50FCD10}"/>
                </a:ext>
              </a:extLst>
            </p:cNvPr>
            <p:cNvCxnSpPr>
              <a:cxnSpLocks/>
            </p:cNvCxnSpPr>
            <p:nvPr/>
          </p:nvCxnSpPr>
          <p:spPr bwMode="auto">
            <a:xfrm>
              <a:off x="1611258" y="1711143"/>
              <a:ext cx="534342" cy="1884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AEE8318A-8893-D242-8FB4-289735734910}"/>
                </a:ext>
              </a:extLst>
            </p:cNvPr>
            <p:cNvCxnSpPr>
              <a:cxnSpLocks/>
            </p:cNvCxnSpPr>
            <p:nvPr/>
          </p:nvCxnSpPr>
          <p:spPr bwMode="auto">
            <a:xfrm>
              <a:off x="2145541" y="1899588"/>
              <a:ext cx="0" cy="5545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B85A5152-72B9-6E48-91C7-2BF6538779EE}"/>
                </a:ext>
              </a:extLst>
            </p:cNvPr>
            <p:cNvCxnSpPr>
              <a:cxnSpLocks/>
            </p:cNvCxnSpPr>
            <p:nvPr/>
          </p:nvCxnSpPr>
          <p:spPr bwMode="auto">
            <a:xfrm flipH="1">
              <a:off x="1611258" y="2454136"/>
              <a:ext cx="534283" cy="194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8F1010A3-ADBE-0049-A0E7-89777D3EA7C3}"/>
                </a:ext>
              </a:extLst>
            </p:cNvPr>
            <p:cNvCxnSpPr>
              <a:cxnSpLocks/>
            </p:cNvCxnSpPr>
            <p:nvPr/>
          </p:nvCxnSpPr>
          <p:spPr bwMode="auto">
            <a:xfrm flipH="1" flipV="1">
              <a:off x="1191577" y="2186640"/>
              <a:ext cx="419681" cy="46233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7" name="Oval 46">
              <a:extLst>
                <a:ext uri="{FF2B5EF4-FFF2-40B4-BE49-F238E27FC236}">
                  <a16:creationId xmlns:a16="http://schemas.microsoft.com/office/drawing/2014/main" id="{572852CA-5CF9-224E-875A-F44F02B877AE}"/>
                </a:ext>
              </a:extLst>
            </p:cNvPr>
            <p:cNvSpPr/>
            <p:nvPr/>
          </p:nvSpPr>
          <p:spPr bwMode="auto">
            <a:xfrm>
              <a:off x="1450638" y="1567127"/>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48" name="Oval 47">
              <a:extLst>
                <a:ext uri="{FF2B5EF4-FFF2-40B4-BE49-F238E27FC236}">
                  <a16:creationId xmlns:a16="http://schemas.microsoft.com/office/drawing/2014/main" id="{5C846EB6-DAD4-EC48-8B27-A7E6DC5666CE}"/>
                </a:ext>
              </a:extLst>
            </p:cNvPr>
            <p:cNvSpPr/>
            <p:nvPr/>
          </p:nvSpPr>
          <p:spPr bwMode="auto">
            <a:xfrm>
              <a:off x="2001584" y="1755572"/>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49" name="Oval 48">
              <a:extLst>
                <a:ext uri="{FF2B5EF4-FFF2-40B4-BE49-F238E27FC236}">
                  <a16:creationId xmlns:a16="http://schemas.microsoft.com/office/drawing/2014/main" id="{BF4BAC20-5BD4-BB47-9712-956EE61D7185}"/>
                </a:ext>
              </a:extLst>
            </p:cNvPr>
            <p:cNvSpPr/>
            <p:nvPr/>
          </p:nvSpPr>
          <p:spPr bwMode="auto">
            <a:xfrm>
              <a:off x="1037758" y="2032846"/>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50" name="Oval 49">
              <a:extLst>
                <a:ext uri="{FF2B5EF4-FFF2-40B4-BE49-F238E27FC236}">
                  <a16:creationId xmlns:a16="http://schemas.microsoft.com/office/drawing/2014/main" id="{2BCC9C26-94FD-EB41-ABDA-5DBFB65F67E5}"/>
                </a:ext>
              </a:extLst>
            </p:cNvPr>
            <p:cNvSpPr/>
            <p:nvPr/>
          </p:nvSpPr>
          <p:spPr bwMode="auto">
            <a:xfrm>
              <a:off x="2001525" y="231012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51" name="Oval 50">
              <a:extLst>
                <a:ext uri="{FF2B5EF4-FFF2-40B4-BE49-F238E27FC236}">
                  <a16:creationId xmlns:a16="http://schemas.microsoft.com/office/drawing/2014/main" id="{40E1FF92-D8C0-A344-827E-2A321635481A}"/>
                </a:ext>
              </a:extLst>
            </p:cNvPr>
            <p:cNvSpPr/>
            <p:nvPr/>
          </p:nvSpPr>
          <p:spPr bwMode="auto">
            <a:xfrm>
              <a:off x="1452535" y="2504957"/>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cxnSp>
          <p:nvCxnSpPr>
            <p:cNvPr id="52" name="Straight Connector 51">
              <a:extLst>
                <a:ext uri="{FF2B5EF4-FFF2-40B4-BE49-F238E27FC236}">
                  <a16:creationId xmlns:a16="http://schemas.microsoft.com/office/drawing/2014/main" id="{4DD51D43-0CB5-1E4E-AA7A-1F77E8B7921A}"/>
                </a:ext>
              </a:extLst>
            </p:cNvPr>
            <p:cNvCxnSpPr>
              <a:cxnSpLocks/>
            </p:cNvCxnSpPr>
            <p:nvPr/>
          </p:nvCxnSpPr>
          <p:spPr bwMode="auto">
            <a:xfrm>
              <a:off x="1259732" y="1324691"/>
              <a:ext cx="720081" cy="1587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3" name="Oval 52">
              <a:extLst>
                <a:ext uri="{FF2B5EF4-FFF2-40B4-BE49-F238E27FC236}">
                  <a16:creationId xmlns:a16="http://schemas.microsoft.com/office/drawing/2014/main" id="{B5892C83-EBFE-9448-A040-65595BAF6166}"/>
                </a:ext>
              </a:extLst>
            </p:cNvPr>
            <p:cNvSpPr/>
            <p:nvPr/>
          </p:nvSpPr>
          <p:spPr bwMode="auto">
            <a:xfrm>
              <a:off x="1468813" y="84063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54" name="Oval 53">
              <a:extLst>
                <a:ext uri="{FF2B5EF4-FFF2-40B4-BE49-F238E27FC236}">
                  <a16:creationId xmlns:a16="http://schemas.microsoft.com/office/drawing/2014/main" id="{92C0F345-D173-B243-BDCA-D7C7D64AAF65}"/>
                </a:ext>
              </a:extLst>
            </p:cNvPr>
            <p:cNvSpPr/>
            <p:nvPr/>
          </p:nvSpPr>
          <p:spPr bwMode="auto">
            <a:xfrm>
              <a:off x="1837368" y="1180653"/>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sp>
          <p:nvSpPr>
            <p:cNvPr id="55" name="Oval 54">
              <a:extLst>
                <a:ext uri="{FF2B5EF4-FFF2-40B4-BE49-F238E27FC236}">
                  <a16:creationId xmlns:a16="http://schemas.microsoft.com/office/drawing/2014/main" id="{5189C79D-3A8B-9B48-8144-58E6F7EDA5A4}"/>
                </a:ext>
              </a:extLst>
            </p:cNvPr>
            <p:cNvSpPr/>
            <p:nvPr/>
          </p:nvSpPr>
          <p:spPr bwMode="auto">
            <a:xfrm>
              <a:off x="468891" y="204262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56" name="Oval 55">
              <a:extLst>
                <a:ext uri="{FF2B5EF4-FFF2-40B4-BE49-F238E27FC236}">
                  <a16:creationId xmlns:a16="http://schemas.microsoft.com/office/drawing/2014/main" id="{11ED9EAF-3AB8-6042-83A3-73ED9CE645C1}"/>
                </a:ext>
              </a:extLst>
            </p:cNvPr>
            <p:cNvSpPr/>
            <p:nvPr/>
          </p:nvSpPr>
          <p:spPr bwMode="auto">
            <a:xfrm>
              <a:off x="1099870" y="1190453"/>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grpSp>
      <p:cxnSp>
        <p:nvCxnSpPr>
          <p:cNvPr id="18" name="Straight Connector 17">
            <a:extLst>
              <a:ext uri="{FF2B5EF4-FFF2-40B4-BE49-F238E27FC236}">
                <a16:creationId xmlns:a16="http://schemas.microsoft.com/office/drawing/2014/main" id="{0BEF2CD0-7B84-2A4E-A071-427494954A2A}"/>
              </a:ext>
            </a:extLst>
          </p:cNvPr>
          <p:cNvCxnSpPr>
            <a:cxnSpLocks/>
          </p:cNvCxnSpPr>
          <p:nvPr/>
        </p:nvCxnSpPr>
        <p:spPr bwMode="auto">
          <a:xfrm>
            <a:off x="2987824" y="1275606"/>
            <a:ext cx="5431383" cy="0"/>
          </a:xfrm>
          <a:prstGeom prst="line">
            <a:avLst/>
          </a:prstGeom>
          <a:solidFill>
            <a:schemeClr val="accent1"/>
          </a:solidFill>
          <a:ln w="28575" cap="flat" cmpd="sng" algn="ctr">
            <a:solidFill>
              <a:srgbClr val="AEAEAE"/>
            </a:solidFill>
            <a:prstDash val="solid"/>
            <a:round/>
            <a:headEnd type="none" w="med" len="med"/>
            <a:tailEnd type="none" w="med" len="med"/>
          </a:ln>
          <a:effectLst/>
        </p:spPr>
      </p:cxnSp>
      <p:grpSp>
        <p:nvGrpSpPr>
          <p:cNvPr id="16" name="Group 15">
            <a:extLst>
              <a:ext uri="{FF2B5EF4-FFF2-40B4-BE49-F238E27FC236}">
                <a16:creationId xmlns:a16="http://schemas.microsoft.com/office/drawing/2014/main" id="{07964D7D-B886-6B45-92B7-6644309E95DC}"/>
              </a:ext>
            </a:extLst>
          </p:cNvPr>
          <p:cNvGrpSpPr/>
          <p:nvPr/>
        </p:nvGrpSpPr>
        <p:grpSpPr>
          <a:xfrm>
            <a:off x="3442432" y="627534"/>
            <a:ext cx="4729969" cy="587085"/>
            <a:chOff x="3442432" y="683942"/>
            <a:chExt cx="4729969" cy="587085"/>
          </a:xfrm>
        </p:grpSpPr>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87CD24E-C6F7-5F46-A83E-7EBBF0BA38B4}"/>
                    </a:ext>
                  </a:extLst>
                </p:cNvPr>
                <p:cNvSpPr txBox="1"/>
                <p:nvPr/>
              </p:nvSpPr>
              <p:spPr>
                <a:xfrm>
                  <a:off x="3442432" y="683943"/>
                  <a:ext cx="1018662" cy="587084"/>
                </a:xfrm>
                <a:prstGeom prst="rect">
                  <a:avLst/>
                </a:prstGeom>
                <a:noFill/>
              </p:spPr>
              <p:txBody>
                <a:bodyPr wrap="square" rtlCol="0">
                  <a:spAutoFit/>
                </a:bodyPr>
                <a:lstStyle/>
                <a:p>
                  <a:pPr algn="ctr"/>
                  <a:r>
                    <a:rPr lang="en-US" sz="1600" dirty="0">
                      <a:ea typeface="Cambria Math" panose="02040503050406030204" pitchFamily="18" charset="0"/>
                    </a:rPr>
                    <a:t>Member of </a:t>
                  </a:r>
                  <a14:m>
                    <m:oMath xmlns:m="http://schemas.openxmlformats.org/officeDocument/2006/math">
                      <m:sSubSup>
                        <m:sSubSupPr>
                          <m:ctrlPr>
                            <a:rPr lang="en-US" sz="1600" i="1" dirty="0" smtClean="0">
                              <a:latin typeface="Cambria Math" panose="02040503050406030204" pitchFamily="18" charset="0"/>
                              <a:ea typeface="Cambria Math" panose="02040503050406030204" pitchFamily="18" charset="0"/>
                            </a:rPr>
                          </m:ctrlPr>
                        </m:sSubSupPr>
                        <m:e>
                          <m:r>
                            <a:rPr lang="en-US" sz="1600" dirty="0">
                              <a:latin typeface="Cambria Math" panose="02040503050406030204" pitchFamily="18" charset="0"/>
                              <a:ea typeface="Cambria Math" panose="02040503050406030204" pitchFamily="18" charset="0"/>
                            </a:rPr>
                            <m:t>𝒮</m:t>
                          </m:r>
                        </m:e>
                        <m:sub>
                          <m:r>
                            <a:rPr lang="en-GB" sz="1600" b="0" i="1" dirty="0" smtClean="0">
                              <a:latin typeface="Cambria Math" panose="02040503050406030204" pitchFamily="18" charset="0"/>
                              <a:ea typeface="Cambria Math" panose="02040503050406030204" pitchFamily="18" charset="0"/>
                            </a:rPr>
                            <m:t>4</m:t>
                          </m:r>
                        </m:sub>
                        <m:sup>
                          <m:r>
                            <a:rPr lang="en-GB" sz="1600" b="0" i="1" dirty="0" smtClean="0">
                              <a:latin typeface="Cambria Math" panose="02040503050406030204" pitchFamily="18" charset="0"/>
                              <a:ea typeface="Cambria Math" panose="02040503050406030204" pitchFamily="18" charset="0"/>
                            </a:rPr>
                            <m:t>4</m:t>
                          </m:r>
                        </m:sup>
                      </m:sSubSup>
                    </m:oMath>
                  </a14:m>
                  <a:endParaRPr lang="en-US" sz="1600" dirty="0"/>
                </a:p>
              </p:txBody>
            </p:sp>
          </mc:Choice>
          <mc:Fallback xmlns="">
            <p:sp>
              <p:nvSpPr>
                <p:cNvPr id="101" name="TextBox 100">
                  <a:extLst>
                    <a:ext uri="{FF2B5EF4-FFF2-40B4-BE49-F238E27FC236}">
                      <a16:creationId xmlns:a16="http://schemas.microsoft.com/office/drawing/2014/main" id="{987CD24E-C6F7-5F46-A83E-7EBBF0BA38B4}"/>
                    </a:ext>
                  </a:extLst>
                </p:cNvPr>
                <p:cNvSpPr txBox="1">
                  <a:spLocks noRot="1" noChangeAspect="1" noMove="1" noResize="1" noEditPoints="1" noAdjustHandles="1" noChangeArrowheads="1" noChangeShapeType="1" noTextEdit="1"/>
                </p:cNvSpPr>
                <p:nvPr/>
              </p:nvSpPr>
              <p:spPr>
                <a:xfrm>
                  <a:off x="3442432" y="683943"/>
                  <a:ext cx="1018662" cy="587084"/>
                </a:xfrm>
                <a:prstGeom prst="rect">
                  <a:avLst/>
                </a:prstGeom>
                <a:blipFill>
                  <a:blip r:embed="rId6"/>
                  <a:stretch>
                    <a:fillRect t="-2128" r="-3704" b="-12766"/>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2E4C873D-430F-BC43-A7DE-C9FBC709F666}"/>
                </a:ext>
              </a:extLst>
            </p:cNvPr>
            <p:cNvSpPr txBox="1"/>
            <p:nvPr/>
          </p:nvSpPr>
          <p:spPr>
            <a:xfrm>
              <a:off x="4932040" y="683943"/>
              <a:ext cx="1610818" cy="584775"/>
            </a:xfrm>
            <a:prstGeom prst="rect">
              <a:avLst/>
            </a:prstGeom>
            <a:noFill/>
          </p:spPr>
          <p:txBody>
            <a:bodyPr wrap="square" rtlCol="0">
              <a:spAutoFit/>
            </a:bodyPr>
            <a:lstStyle/>
            <a:p>
              <a:pPr algn="ctr"/>
              <a:r>
                <a:rPr lang="en-GB" sz="1600" dirty="0">
                  <a:ea typeface="Cambria Math" panose="02040503050406030204" pitchFamily="18" charset="0"/>
                </a:rPr>
                <a:t>Induced subgraph</a:t>
              </a:r>
              <a:endParaRPr lang="en-US" sz="1600" dirty="0"/>
            </a:p>
          </p:txBody>
        </p:sp>
        <p:sp>
          <p:nvSpPr>
            <p:cNvPr id="103" name="TextBox 102">
              <a:extLst>
                <a:ext uri="{FF2B5EF4-FFF2-40B4-BE49-F238E27FC236}">
                  <a16:creationId xmlns:a16="http://schemas.microsoft.com/office/drawing/2014/main" id="{CED1D488-D6F0-7C41-AA3D-DB2A7A45AB3E}"/>
                </a:ext>
              </a:extLst>
            </p:cNvPr>
            <p:cNvSpPr txBox="1"/>
            <p:nvPr/>
          </p:nvSpPr>
          <p:spPr>
            <a:xfrm>
              <a:off x="6954587" y="683942"/>
              <a:ext cx="1217814" cy="584775"/>
            </a:xfrm>
            <a:prstGeom prst="rect">
              <a:avLst/>
            </a:prstGeom>
            <a:noFill/>
          </p:spPr>
          <p:txBody>
            <a:bodyPr wrap="square" rtlCol="0">
              <a:spAutoFit/>
            </a:bodyPr>
            <a:lstStyle/>
            <a:p>
              <a:pPr algn="ctr"/>
              <a:r>
                <a:rPr lang="en-GB" sz="1600" dirty="0">
                  <a:ea typeface="Cambria Math" panose="02040503050406030204" pitchFamily="18" charset="0"/>
                </a:rPr>
                <a:t>Elimination tree</a:t>
              </a:r>
              <a:endParaRPr lang="en-US" sz="1600" dirty="0"/>
            </a:p>
          </p:txBody>
        </p:sp>
      </p:grpSp>
      <p:grpSp>
        <p:nvGrpSpPr>
          <p:cNvPr id="15" name="Group 14">
            <a:extLst>
              <a:ext uri="{FF2B5EF4-FFF2-40B4-BE49-F238E27FC236}">
                <a16:creationId xmlns:a16="http://schemas.microsoft.com/office/drawing/2014/main" id="{284167C1-3EE8-D14B-BAC5-7E878448F0A0}"/>
              </a:ext>
            </a:extLst>
          </p:cNvPr>
          <p:cNvGrpSpPr/>
          <p:nvPr/>
        </p:nvGrpSpPr>
        <p:grpSpPr>
          <a:xfrm>
            <a:off x="3714671" y="1383264"/>
            <a:ext cx="3829197" cy="702726"/>
            <a:chOff x="3692561" y="1517702"/>
            <a:chExt cx="3829197" cy="702726"/>
          </a:xfrm>
        </p:grpSpPr>
        <p:sp>
          <p:nvSpPr>
            <p:cNvPr id="4" name="TextBox 3">
              <a:extLst>
                <a:ext uri="{FF2B5EF4-FFF2-40B4-BE49-F238E27FC236}">
                  <a16:creationId xmlns:a16="http://schemas.microsoft.com/office/drawing/2014/main" id="{BAF049CD-4E7B-0F4A-8F9D-1908C702599A}"/>
                </a:ext>
              </a:extLst>
            </p:cNvPr>
            <p:cNvSpPr txBox="1"/>
            <p:nvPr/>
          </p:nvSpPr>
          <p:spPr>
            <a:xfrm>
              <a:off x="3692561" y="1729140"/>
              <a:ext cx="436338" cy="338554"/>
            </a:xfrm>
            <a:prstGeom prst="rect">
              <a:avLst/>
            </a:prstGeom>
            <a:noFill/>
          </p:spPr>
          <p:txBody>
            <a:bodyPr wrap="none" rtlCol="0">
              <a:spAutoFit/>
            </a:bodyPr>
            <a:lstStyle/>
            <a:p>
              <a:r>
                <a:rPr lang="en-US" sz="1600" dirty="0"/>
                <a:t>{2}</a:t>
              </a:r>
            </a:p>
          </p:txBody>
        </p:sp>
        <p:sp>
          <p:nvSpPr>
            <p:cNvPr id="126" name="Oval 125">
              <a:extLst>
                <a:ext uri="{FF2B5EF4-FFF2-40B4-BE49-F238E27FC236}">
                  <a16:creationId xmlns:a16="http://schemas.microsoft.com/office/drawing/2014/main" id="{BD5598E4-0F6F-524F-9507-325986192FA6}"/>
                </a:ext>
              </a:extLst>
            </p:cNvPr>
            <p:cNvSpPr/>
            <p:nvPr/>
          </p:nvSpPr>
          <p:spPr bwMode="auto">
            <a:xfrm>
              <a:off x="7372077" y="1792580"/>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cxnSp>
          <p:nvCxnSpPr>
            <p:cNvPr id="104" name="Straight Connector 103">
              <a:extLst>
                <a:ext uri="{FF2B5EF4-FFF2-40B4-BE49-F238E27FC236}">
                  <a16:creationId xmlns:a16="http://schemas.microsoft.com/office/drawing/2014/main" id="{62C949F5-E48D-6C4F-A6E1-09F46E5563E1}"/>
                </a:ext>
              </a:extLst>
            </p:cNvPr>
            <p:cNvCxnSpPr>
              <a:cxnSpLocks/>
            </p:cNvCxnSpPr>
            <p:nvPr/>
          </p:nvCxnSpPr>
          <p:spPr bwMode="auto">
            <a:xfrm flipH="1">
              <a:off x="5807362" y="1695444"/>
              <a:ext cx="138270" cy="138187"/>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66533461-56C4-BD41-B2E0-40B6DCA5B0DD}"/>
                </a:ext>
              </a:extLst>
            </p:cNvPr>
            <p:cNvCxnSpPr>
              <a:cxnSpLocks/>
            </p:cNvCxnSpPr>
            <p:nvPr/>
          </p:nvCxnSpPr>
          <p:spPr bwMode="auto">
            <a:xfrm>
              <a:off x="5686811" y="1698295"/>
              <a:ext cx="120551" cy="13533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4C9D9B33-AF56-9242-AAC5-5339E4B7BCCC}"/>
                </a:ext>
              </a:extLst>
            </p:cNvPr>
            <p:cNvCxnSpPr>
              <a:cxnSpLocks/>
            </p:cNvCxnSpPr>
            <p:nvPr/>
          </p:nvCxnSpPr>
          <p:spPr bwMode="auto">
            <a:xfrm flipV="1">
              <a:off x="5812835" y="1547202"/>
              <a:ext cx="0" cy="286429"/>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11C0C1A0-DFC8-FB4F-A076-DC895CA2EBC2}"/>
                </a:ext>
              </a:extLst>
            </p:cNvPr>
            <p:cNvCxnSpPr>
              <a:cxnSpLocks/>
            </p:cNvCxnSpPr>
            <p:nvPr/>
          </p:nvCxnSpPr>
          <p:spPr bwMode="auto">
            <a:xfrm flipH="1">
              <a:off x="5659970" y="1837150"/>
              <a:ext cx="147392" cy="161510"/>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8EE53849-AC16-F342-9BBA-D6B7ED090545}"/>
                </a:ext>
              </a:extLst>
            </p:cNvPr>
            <p:cNvCxnSpPr>
              <a:cxnSpLocks/>
            </p:cNvCxnSpPr>
            <p:nvPr/>
          </p:nvCxnSpPr>
          <p:spPr bwMode="auto">
            <a:xfrm>
              <a:off x="5814832" y="1569539"/>
              <a:ext cx="130800" cy="12238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20" name="Straight Connector 119">
              <a:extLst>
                <a:ext uri="{FF2B5EF4-FFF2-40B4-BE49-F238E27FC236}">
                  <a16:creationId xmlns:a16="http://schemas.microsoft.com/office/drawing/2014/main" id="{C6A932EC-B80E-CA4B-ABDC-C1A2F45EDCCC}"/>
                </a:ext>
              </a:extLst>
            </p:cNvPr>
            <p:cNvCxnSpPr>
              <a:cxnSpLocks/>
            </p:cNvCxnSpPr>
            <p:nvPr/>
          </p:nvCxnSpPr>
          <p:spPr bwMode="auto">
            <a:xfrm flipH="1">
              <a:off x="5461148" y="1998661"/>
              <a:ext cx="197602" cy="0"/>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21" name="Straight Connector 120">
              <a:extLst>
                <a:ext uri="{FF2B5EF4-FFF2-40B4-BE49-F238E27FC236}">
                  <a16:creationId xmlns:a16="http://schemas.microsoft.com/office/drawing/2014/main" id="{1045999C-9297-1445-AC0C-8D42643A6676}"/>
                </a:ext>
              </a:extLst>
            </p:cNvPr>
            <p:cNvCxnSpPr>
              <a:cxnSpLocks/>
            </p:cNvCxnSpPr>
            <p:nvPr/>
          </p:nvCxnSpPr>
          <p:spPr bwMode="auto">
            <a:xfrm flipH="1">
              <a:off x="5681107" y="1569531"/>
              <a:ext cx="133725" cy="128114"/>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D0649C64-FC98-1947-ADE1-F4B173DE5A3E}"/>
                </a:ext>
              </a:extLst>
            </p:cNvPr>
            <p:cNvCxnSpPr>
              <a:cxnSpLocks/>
            </p:cNvCxnSpPr>
            <p:nvPr/>
          </p:nvCxnSpPr>
          <p:spPr bwMode="auto">
            <a:xfrm>
              <a:off x="5813338" y="1831031"/>
              <a:ext cx="192330" cy="67828"/>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24" name="Straight Connector 123">
              <a:extLst>
                <a:ext uri="{FF2B5EF4-FFF2-40B4-BE49-F238E27FC236}">
                  <a16:creationId xmlns:a16="http://schemas.microsoft.com/office/drawing/2014/main" id="{7F532D25-7A09-5941-901E-EFD89FD16A82}"/>
                </a:ext>
              </a:extLst>
            </p:cNvPr>
            <p:cNvCxnSpPr>
              <a:cxnSpLocks/>
            </p:cNvCxnSpPr>
            <p:nvPr/>
          </p:nvCxnSpPr>
          <p:spPr bwMode="auto">
            <a:xfrm>
              <a:off x="6005647" y="1898859"/>
              <a:ext cx="0" cy="199603"/>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25" name="Straight Connector 124">
              <a:extLst>
                <a:ext uri="{FF2B5EF4-FFF2-40B4-BE49-F238E27FC236}">
                  <a16:creationId xmlns:a16="http://schemas.microsoft.com/office/drawing/2014/main" id="{2CEA1451-C3DB-574F-97E5-CB8144BFD377}"/>
                </a:ext>
              </a:extLst>
            </p:cNvPr>
            <p:cNvCxnSpPr>
              <a:cxnSpLocks/>
            </p:cNvCxnSpPr>
            <p:nvPr/>
          </p:nvCxnSpPr>
          <p:spPr bwMode="auto">
            <a:xfrm flipH="1">
              <a:off x="5813338" y="2098462"/>
              <a:ext cx="192309" cy="70129"/>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AED01918-5E1C-A14A-8338-A4B54F6076EF}"/>
                </a:ext>
              </a:extLst>
            </p:cNvPr>
            <p:cNvCxnSpPr>
              <a:cxnSpLocks/>
            </p:cNvCxnSpPr>
            <p:nvPr/>
          </p:nvCxnSpPr>
          <p:spPr bwMode="auto">
            <a:xfrm flipH="1" flipV="1">
              <a:off x="5662279" y="2002180"/>
              <a:ext cx="151059" cy="166411"/>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sp>
          <p:nvSpPr>
            <p:cNvPr id="129" name="Oval 128">
              <a:extLst>
                <a:ext uri="{FF2B5EF4-FFF2-40B4-BE49-F238E27FC236}">
                  <a16:creationId xmlns:a16="http://schemas.microsoft.com/office/drawing/2014/main" id="{F7D463D1-24C2-A94A-AF73-EA8271CE98B1}"/>
                </a:ext>
              </a:extLst>
            </p:cNvPr>
            <p:cNvSpPr/>
            <p:nvPr/>
          </p:nvSpPr>
          <p:spPr bwMode="auto">
            <a:xfrm>
              <a:off x="5755525" y="1779194"/>
              <a:ext cx="103674" cy="103674"/>
            </a:xfrm>
            <a:prstGeom prst="ellipse">
              <a:avLst/>
            </a:prstGeom>
            <a:solidFill>
              <a:schemeClr val="tx2">
                <a:lumMod val="20000"/>
                <a:lumOff val="80000"/>
              </a:schemeClr>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1</a:t>
              </a:r>
            </a:p>
          </p:txBody>
        </p:sp>
        <p:sp>
          <p:nvSpPr>
            <p:cNvPr id="131" name="Oval 130">
              <a:extLst>
                <a:ext uri="{FF2B5EF4-FFF2-40B4-BE49-F238E27FC236}">
                  <a16:creationId xmlns:a16="http://schemas.microsoft.com/office/drawing/2014/main" id="{25AEFE15-6518-0B40-80FD-AFFE1A8096B0}"/>
                </a:ext>
              </a:extLst>
            </p:cNvPr>
            <p:cNvSpPr/>
            <p:nvPr/>
          </p:nvSpPr>
          <p:spPr bwMode="auto">
            <a:xfrm>
              <a:off x="5953831" y="1847023"/>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ea typeface="ＭＳ Ｐゴシック" charset="-128"/>
                </a:rPr>
                <a:t>2</a:t>
              </a:r>
            </a:p>
          </p:txBody>
        </p:sp>
        <p:sp>
          <p:nvSpPr>
            <p:cNvPr id="149" name="Oval 148">
              <a:extLst>
                <a:ext uri="{FF2B5EF4-FFF2-40B4-BE49-F238E27FC236}">
                  <a16:creationId xmlns:a16="http://schemas.microsoft.com/office/drawing/2014/main" id="{D64CC930-83B2-CA43-8931-8D59CA81548F}"/>
                </a:ext>
              </a:extLst>
            </p:cNvPr>
            <p:cNvSpPr/>
            <p:nvPr/>
          </p:nvSpPr>
          <p:spPr bwMode="auto">
            <a:xfrm>
              <a:off x="5606914" y="1946824"/>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5</a:t>
              </a:r>
            </a:p>
          </p:txBody>
        </p:sp>
        <p:sp>
          <p:nvSpPr>
            <p:cNvPr id="150" name="Oval 149">
              <a:extLst>
                <a:ext uri="{FF2B5EF4-FFF2-40B4-BE49-F238E27FC236}">
                  <a16:creationId xmlns:a16="http://schemas.microsoft.com/office/drawing/2014/main" id="{E7BCC60A-043C-164C-A700-7389F82957DA}"/>
                </a:ext>
              </a:extLst>
            </p:cNvPr>
            <p:cNvSpPr/>
            <p:nvPr/>
          </p:nvSpPr>
          <p:spPr bwMode="auto">
            <a:xfrm>
              <a:off x="5953810" y="2046625"/>
              <a:ext cx="103674" cy="103674"/>
            </a:xfrm>
            <a:prstGeom prst="ellipse">
              <a:avLst/>
            </a:prstGeom>
            <a:solidFill>
              <a:schemeClr val="tx2">
                <a:lumMod val="20000"/>
                <a:lumOff val="80000"/>
              </a:schemeClr>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3</a:t>
              </a:r>
            </a:p>
          </p:txBody>
        </p:sp>
        <p:sp>
          <p:nvSpPr>
            <p:cNvPr id="151" name="Oval 150">
              <a:extLst>
                <a:ext uri="{FF2B5EF4-FFF2-40B4-BE49-F238E27FC236}">
                  <a16:creationId xmlns:a16="http://schemas.microsoft.com/office/drawing/2014/main" id="{896743D3-7B03-B247-B72F-9D95FAB112A5}"/>
                </a:ext>
              </a:extLst>
            </p:cNvPr>
            <p:cNvSpPr/>
            <p:nvPr/>
          </p:nvSpPr>
          <p:spPr bwMode="auto">
            <a:xfrm>
              <a:off x="5756208" y="2116754"/>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4</a:t>
              </a:r>
            </a:p>
          </p:txBody>
        </p:sp>
        <p:cxnSp>
          <p:nvCxnSpPr>
            <p:cNvPr id="152" name="Straight Connector 151">
              <a:extLst>
                <a:ext uri="{FF2B5EF4-FFF2-40B4-BE49-F238E27FC236}">
                  <a16:creationId xmlns:a16="http://schemas.microsoft.com/office/drawing/2014/main" id="{6F6DC192-CB2A-8741-957D-3C9B6E5F04DB}"/>
                </a:ext>
              </a:extLst>
            </p:cNvPr>
            <p:cNvCxnSpPr>
              <a:cxnSpLocks/>
            </p:cNvCxnSpPr>
            <p:nvPr/>
          </p:nvCxnSpPr>
          <p:spPr bwMode="auto">
            <a:xfrm>
              <a:off x="5686811" y="1691932"/>
              <a:ext cx="259184" cy="5712"/>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sp>
          <p:nvSpPr>
            <p:cNvPr id="153" name="Oval 152">
              <a:extLst>
                <a:ext uri="{FF2B5EF4-FFF2-40B4-BE49-F238E27FC236}">
                  <a16:creationId xmlns:a16="http://schemas.microsoft.com/office/drawing/2014/main" id="{8E6E0553-61F3-B244-A1CC-0B305D09E4AB}"/>
                </a:ext>
              </a:extLst>
            </p:cNvPr>
            <p:cNvSpPr/>
            <p:nvPr/>
          </p:nvSpPr>
          <p:spPr bwMode="auto">
            <a:xfrm>
              <a:off x="5762067" y="1517702"/>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8</a:t>
              </a:r>
            </a:p>
          </p:txBody>
        </p:sp>
        <p:sp>
          <p:nvSpPr>
            <p:cNvPr id="154" name="Oval 153">
              <a:extLst>
                <a:ext uri="{FF2B5EF4-FFF2-40B4-BE49-F238E27FC236}">
                  <a16:creationId xmlns:a16="http://schemas.microsoft.com/office/drawing/2014/main" id="{8D32EB6E-4BD5-B34B-A755-6032BA3DCBC6}"/>
                </a:ext>
              </a:extLst>
            </p:cNvPr>
            <p:cNvSpPr/>
            <p:nvPr/>
          </p:nvSpPr>
          <p:spPr bwMode="auto">
            <a:xfrm>
              <a:off x="5894724" y="1640088"/>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9</a:t>
              </a:r>
            </a:p>
          </p:txBody>
        </p:sp>
        <p:sp>
          <p:nvSpPr>
            <p:cNvPr id="155" name="Oval 154">
              <a:extLst>
                <a:ext uri="{FF2B5EF4-FFF2-40B4-BE49-F238E27FC236}">
                  <a16:creationId xmlns:a16="http://schemas.microsoft.com/office/drawing/2014/main" id="{76585ADC-9798-D540-804D-B307E5FD2827}"/>
                </a:ext>
              </a:extLst>
            </p:cNvPr>
            <p:cNvSpPr/>
            <p:nvPr/>
          </p:nvSpPr>
          <p:spPr bwMode="auto">
            <a:xfrm>
              <a:off x="5402157" y="1950343"/>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6</a:t>
              </a:r>
            </a:p>
          </p:txBody>
        </p:sp>
        <p:sp>
          <p:nvSpPr>
            <p:cNvPr id="156" name="Oval 155">
              <a:extLst>
                <a:ext uri="{FF2B5EF4-FFF2-40B4-BE49-F238E27FC236}">
                  <a16:creationId xmlns:a16="http://schemas.microsoft.com/office/drawing/2014/main" id="{1827A2AC-4B97-E848-B972-0B338B369DFD}"/>
                </a:ext>
              </a:extLst>
            </p:cNvPr>
            <p:cNvSpPr/>
            <p:nvPr/>
          </p:nvSpPr>
          <p:spPr bwMode="auto">
            <a:xfrm>
              <a:off x="5629270" y="1643615"/>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7</a:t>
              </a:r>
            </a:p>
          </p:txBody>
        </p:sp>
      </p:grpSp>
      <p:sp>
        <p:nvSpPr>
          <p:cNvPr id="266" name="TextBox 265">
            <a:extLst>
              <a:ext uri="{FF2B5EF4-FFF2-40B4-BE49-F238E27FC236}">
                <a16:creationId xmlns:a16="http://schemas.microsoft.com/office/drawing/2014/main" id="{C4929327-A315-DC43-9AE8-46DE79F5E826}"/>
              </a:ext>
            </a:extLst>
          </p:cNvPr>
          <p:cNvSpPr txBox="1"/>
          <p:nvPr/>
        </p:nvSpPr>
        <p:spPr>
          <a:xfrm>
            <a:off x="3422830" y="4155926"/>
            <a:ext cx="3352200" cy="338554"/>
          </a:xfrm>
          <a:prstGeom prst="rect">
            <a:avLst/>
          </a:prstGeom>
          <a:noFill/>
        </p:spPr>
        <p:txBody>
          <a:bodyPr wrap="none" rtlCol="0">
            <a:spAutoFit/>
          </a:bodyPr>
          <a:lstStyle/>
          <a:p>
            <a:r>
              <a:rPr lang="en-US" sz="1600" dirty="0"/>
              <a:t>+ 5 more (all singletons except {1})</a:t>
            </a:r>
          </a:p>
        </p:txBody>
      </p:sp>
      <p:sp>
        <p:nvSpPr>
          <p:cNvPr id="268" name="TextBox 267">
            <a:extLst>
              <a:ext uri="{FF2B5EF4-FFF2-40B4-BE49-F238E27FC236}">
                <a16:creationId xmlns:a16="http://schemas.microsoft.com/office/drawing/2014/main" id="{E456D1FC-F7CD-A64F-ADCF-E3C8AC43A757}"/>
              </a:ext>
            </a:extLst>
          </p:cNvPr>
          <p:cNvSpPr txBox="1"/>
          <p:nvPr/>
        </p:nvSpPr>
        <p:spPr>
          <a:xfrm>
            <a:off x="3720148" y="2416077"/>
            <a:ext cx="436338" cy="338554"/>
          </a:xfrm>
          <a:prstGeom prst="rect">
            <a:avLst/>
          </a:prstGeom>
          <a:noFill/>
        </p:spPr>
        <p:txBody>
          <a:bodyPr wrap="none" rtlCol="0">
            <a:spAutoFit/>
          </a:bodyPr>
          <a:lstStyle/>
          <a:p>
            <a:r>
              <a:rPr lang="en-US" sz="1600" dirty="0"/>
              <a:t>{3}</a:t>
            </a:r>
          </a:p>
        </p:txBody>
      </p:sp>
      <p:sp>
        <p:nvSpPr>
          <p:cNvPr id="269" name="Oval 268">
            <a:extLst>
              <a:ext uri="{FF2B5EF4-FFF2-40B4-BE49-F238E27FC236}">
                <a16:creationId xmlns:a16="http://schemas.microsoft.com/office/drawing/2014/main" id="{5F10FCA9-8184-A342-96D2-7584962EF5F0}"/>
              </a:ext>
            </a:extLst>
          </p:cNvPr>
          <p:cNvSpPr/>
          <p:nvPr/>
        </p:nvSpPr>
        <p:spPr bwMode="auto">
          <a:xfrm>
            <a:off x="7399664" y="2479517"/>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cxnSp>
        <p:nvCxnSpPr>
          <p:cNvPr id="270" name="Straight Connector 269">
            <a:extLst>
              <a:ext uri="{FF2B5EF4-FFF2-40B4-BE49-F238E27FC236}">
                <a16:creationId xmlns:a16="http://schemas.microsoft.com/office/drawing/2014/main" id="{BBEC0165-03C8-C445-809E-EC54285312E7}"/>
              </a:ext>
            </a:extLst>
          </p:cNvPr>
          <p:cNvCxnSpPr>
            <a:cxnSpLocks/>
          </p:cNvCxnSpPr>
          <p:nvPr/>
        </p:nvCxnSpPr>
        <p:spPr bwMode="auto">
          <a:xfrm flipH="1">
            <a:off x="5834949" y="2382381"/>
            <a:ext cx="138270" cy="138187"/>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71" name="Straight Connector 270">
            <a:extLst>
              <a:ext uri="{FF2B5EF4-FFF2-40B4-BE49-F238E27FC236}">
                <a16:creationId xmlns:a16="http://schemas.microsoft.com/office/drawing/2014/main" id="{42E1F86E-A650-F642-8A6A-7FF710B9DEF1}"/>
              </a:ext>
            </a:extLst>
          </p:cNvPr>
          <p:cNvCxnSpPr>
            <a:cxnSpLocks/>
          </p:cNvCxnSpPr>
          <p:nvPr/>
        </p:nvCxnSpPr>
        <p:spPr bwMode="auto">
          <a:xfrm>
            <a:off x="5714398" y="2385232"/>
            <a:ext cx="120551" cy="13533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54C962FD-F50C-644B-8011-5C2B6D369219}"/>
              </a:ext>
            </a:extLst>
          </p:cNvPr>
          <p:cNvCxnSpPr>
            <a:cxnSpLocks/>
          </p:cNvCxnSpPr>
          <p:nvPr/>
        </p:nvCxnSpPr>
        <p:spPr bwMode="auto">
          <a:xfrm flipV="1">
            <a:off x="5840422" y="2234139"/>
            <a:ext cx="0" cy="286429"/>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DF2E335A-B003-0142-8022-085C352E12E5}"/>
              </a:ext>
            </a:extLst>
          </p:cNvPr>
          <p:cNvCxnSpPr>
            <a:cxnSpLocks/>
          </p:cNvCxnSpPr>
          <p:nvPr/>
        </p:nvCxnSpPr>
        <p:spPr bwMode="auto">
          <a:xfrm flipH="1">
            <a:off x="5687557" y="2524087"/>
            <a:ext cx="147392" cy="161510"/>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74" name="Straight Connector 273">
            <a:extLst>
              <a:ext uri="{FF2B5EF4-FFF2-40B4-BE49-F238E27FC236}">
                <a16:creationId xmlns:a16="http://schemas.microsoft.com/office/drawing/2014/main" id="{561C2F23-C522-5A4A-9F70-A0C45EA092AB}"/>
              </a:ext>
            </a:extLst>
          </p:cNvPr>
          <p:cNvCxnSpPr>
            <a:cxnSpLocks/>
          </p:cNvCxnSpPr>
          <p:nvPr/>
        </p:nvCxnSpPr>
        <p:spPr bwMode="auto">
          <a:xfrm>
            <a:off x="5842419" y="2256476"/>
            <a:ext cx="130800" cy="12238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75" name="Straight Connector 274">
            <a:extLst>
              <a:ext uri="{FF2B5EF4-FFF2-40B4-BE49-F238E27FC236}">
                <a16:creationId xmlns:a16="http://schemas.microsoft.com/office/drawing/2014/main" id="{04161E59-00A0-374E-B6D1-B58B39BDB669}"/>
              </a:ext>
            </a:extLst>
          </p:cNvPr>
          <p:cNvCxnSpPr>
            <a:cxnSpLocks/>
          </p:cNvCxnSpPr>
          <p:nvPr/>
        </p:nvCxnSpPr>
        <p:spPr bwMode="auto">
          <a:xfrm flipH="1">
            <a:off x="5488735" y="2685598"/>
            <a:ext cx="197602" cy="0"/>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76" name="Straight Connector 275">
            <a:extLst>
              <a:ext uri="{FF2B5EF4-FFF2-40B4-BE49-F238E27FC236}">
                <a16:creationId xmlns:a16="http://schemas.microsoft.com/office/drawing/2014/main" id="{46498D73-270B-5F46-BB7C-C1DC70B60C09}"/>
              </a:ext>
            </a:extLst>
          </p:cNvPr>
          <p:cNvCxnSpPr>
            <a:cxnSpLocks/>
          </p:cNvCxnSpPr>
          <p:nvPr/>
        </p:nvCxnSpPr>
        <p:spPr bwMode="auto">
          <a:xfrm flipH="1">
            <a:off x="5708694" y="2256468"/>
            <a:ext cx="133725" cy="128114"/>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77" name="Straight Connector 276">
            <a:extLst>
              <a:ext uri="{FF2B5EF4-FFF2-40B4-BE49-F238E27FC236}">
                <a16:creationId xmlns:a16="http://schemas.microsoft.com/office/drawing/2014/main" id="{AF887673-59AB-5F44-94E0-1C0939C6899A}"/>
              </a:ext>
            </a:extLst>
          </p:cNvPr>
          <p:cNvCxnSpPr>
            <a:cxnSpLocks/>
          </p:cNvCxnSpPr>
          <p:nvPr/>
        </p:nvCxnSpPr>
        <p:spPr bwMode="auto">
          <a:xfrm>
            <a:off x="5840925" y="2517968"/>
            <a:ext cx="192330" cy="67828"/>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232391BB-80D3-CF47-AC4A-733D09D75B1A}"/>
              </a:ext>
            </a:extLst>
          </p:cNvPr>
          <p:cNvCxnSpPr>
            <a:cxnSpLocks/>
          </p:cNvCxnSpPr>
          <p:nvPr/>
        </p:nvCxnSpPr>
        <p:spPr bwMode="auto">
          <a:xfrm>
            <a:off x="6033234" y="2585796"/>
            <a:ext cx="0" cy="199603"/>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79" name="Straight Connector 278">
            <a:extLst>
              <a:ext uri="{FF2B5EF4-FFF2-40B4-BE49-F238E27FC236}">
                <a16:creationId xmlns:a16="http://schemas.microsoft.com/office/drawing/2014/main" id="{5C402F37-B728-D54F-88E7-ACD33F5A974D}"/>
              </a:ext>
            </a:extLst>
          </p:cNvPr>
          <p:cNvCxnSpPr>
            <a:cxnSpLocks/>
          </p:cNvCxnSpPr>
          <p:nvPr/>
        </p:nvCxnSpPr>
        <p:spPr bwMode="auto">
          <a:xfrm flipH="1">
            <a:off x="5840925" y="2785399"/>
            <a:ext cx="192309" cy="70129"/>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80" name="Straight Connector 279">
            <a:extLst>
              <a:ext uri="{FF2B5EF4-FFF2-40B4-BE49-F238E27FC236}">
                <a16:creationId xmlns:a16="http://schemas.microsoft.com/office/drawing/2014/main" id="{0B29E6B1-3C2C-3D4D-B040-61B968385FC4}"/>
              </a:ext>
            </a:extLst>
          </p:cNvPr>
          <p:cNvCxnSpPr>
            <a:cxnSpLocks/>
          </p:cNvCxnSpPr>
          <p:nvPr/>
        </p:nvCxnSpPr>
        <p:spPr bwMode="auto">
          <a:xfrm flipH="1" flipV="1">
            <a:off x="5689866" y="2689117"/>
            <a:ext cx="151059" cy="166411"/>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sp>
        <p:nvSpPr>
          <p:cNvPr id="281" name="Oval 280">
            <a:extLst>
              <a:ext uri="{FF2B5EF4-FFF2-40B4-BE49-F238E27FC236}">
                <a16:creationId xmlns:a16="http://schemas.microsoft.com/office/drawing/2014/main" id="{12DBC319-1A67-A14B-9A02-86C9AA7DBD00}"/>
              </a:ext>
            </a:extLst>
          </p:cNvPr>
          <p:cNvSpPr/>
          <p:nvPr/>
        </p:nvSpPr>
        <p:spPr bwMode="auto">
          <a:xfrm>
            <a:off x="5783112" y="2466131"/>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a:solidFill>
                  <a:schemeClr val="tx2">
                    <a:lumMod val="40000"/>
                    <a:lumOff val="60000"/>
                  </a:schemeClr>
                </a:solidFill>
                <a:ea typeface="ＭＳ Ｐゴシック" charset="-128"/>
              </a:rPr>
              <a:t>1</a:t>
            </a:r>
            <a:endParaRPr lang="en-US" sz="1000" dirty="0">
              <a:solidFill>
                <a:schemeClr val="tx2">
                  <a:lumMod val="40000"/>
                  <a:lumOff val="60000"/>
                </a:schemeClr>
              </a:solidFill>
              <a:ea typeface="ＭＳ Ｐゴシック" charset="-128"/>
            </a:endParaRPr>
          </a:p>
        </p:txBody>
      </p:sp>
      <p:sp>
        <p:nvSpPr>
          <p:cNvPr id="282" name="Oval 281">
            <a:extLst>
              <a:ext uri="{FF2B5EF4-FFF2-40B4-BE49-F238E27FC236}">
                <a16:creationId xmlns:a16="http://schemas.microsoft.com/office/drawing/2014/main" id="{004C0495-64DA-764B-9B15-119E52129401}"/>
              </a:ext>
            </a:extLst>
          </p:cNvPr>
          <p:cNvSpPr/>
          <p:nvPr/>
        </p:nvSpPr>
        <p:spPr bwMode="auto">
          <a:xfrm>
            <a:off x="5981418" y="2533960"/>
            <a:ext cx="103674" cy="103674"/>
          </a:xfrm>
          <a:prstGeom prst="ellipse">
            <a:avLst/>
          </a:prstGeom>
          <a:solidFill>
            <a:schemeClr val="tx2">
              <a:lumMod val="20000"/>
              <a:lumOff val="80000"/>
            </a:schemeClr>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a:solidFill>
                  <a:schemeClr val="tx2">
                    <a:lumMod val="40000"/>
                    <a:lumOff val="60000"/>
                  </a:schemeClr>
                </a:solidFill>
                <a:ea typeface="ＭＳ Ｐゴシック" charset="-128"/>
              </a:rPr>
              <a:t>2</a:t>
            </a:r>
            <a:endParaRPr lang="en-US" sz="1000" dirty="0">
              <a:solidFill>
                <a:schemeClr val="tx2">
                  <a:lumMod val="40000"/>
                  <a:lumOff val="60000"/>
                </a:schemeClr>
              </a:solidFill>
              <a:ea typeface="ＭＳ Ｐゴシック" charset="-128"/>
            </a:endParaRPr>
          </a:p>
        </p:txBody>
      </p:sp>
      <p:sp>
        <p:nvSpPr>
          <p:cNvPr id="283" name="Oval 282">
            <a:extLst>
              <a:ext uri="{FF2B5EF4-FFF2-40B4-BE49-F238E27FC236}">
                <a16:creationId xmlns:a16="http://schemas.microsoft.com/office/drawing/2014/main" id="{6FFE24EC-A6C2-014D-8EF9-0A38D70768E5}"/>
              </a:ext>
            </a:extLst>
          </p:cNvPr>
          <p:cNvSpPr/>
          <p:nvPr/>
        </p:nvSpPr>
        <p:spPr bwMode="auto">
          <a:xfrm>
            <a:off x="5634501" y="2633761"/>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5</a:t>
            </a:r>
          </a:p>
        </p:txBody>
      </p:sp>
      <p:sp>
        <p:nvSpPr>
          <p:cNvPr id="284" name="Oval 283">
            <a:extLst>
              <a:ext uri="{FF2B5EF4-FFF2-40B4-BE49-F238E27FC236}">
                <a16:creationId xmlns:a16="http://schemas.microsoft.com/office/drawing/2014/main" id="{78AB81F1-0292-EE49-A464-279AB2DF0B7A}"/>
              </a:ext>
            </a:extLst>
          </p:cNvPr>
          <p:cNvSpPr/>
          <p:nvPr/>
        </p:nvSpPr>
        <p:spPr bwMode="auto">
          <a:xfrm>
            <a:off x="5981397" y="2733562"/>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a:ea typeface="ＭＳ Ｐゴシック" charset="-128"/>
              </a:rPr>
              <a:t>3</a:t>
            </a:r>
            <a:endParaRPr lang="en-US" sz="1000" dirty="0">
              <a:ea typeface="ＭＳ Ｐゴシック" charset="-128"/>
            </a:endParaRPr>
          </a:p>
        </p:txBody>
      </p:sp>
      <p:sp>
        <p:nvSpPr>
          <p:cNvPr id="285" name="Oval 284">
            <a:extLst>
              <a:ext uri="{FF2B5EF4-FFF2-40B4-BE49-F238E27FC236}">
                <a16:creationId xmlns:a16="http://schemas.microsoft.com/office/drawing/2014/main" id="{F426EFEB-4E89-8D44-9C57-D5D0BB3CB6B3}"/>
              </a:ext>
            </a:extLst>
          </p:cNvPr>
          <p:cNvSpPr/>
          <p:nvPr/>
        </p:nvSpPr>
        <p:spPr bwMode="auto">
          <a:xfrm>
            <a:off x="5783795" y="2803691"/>
            <a:ext cx="103674" cy="103674"/>
          </a:xfrm>
          <a:prstGeom prst="ellipse">
            <a:avLst/>
          </a:prstGeom>
          <a:solidFill>
            <a:schemeClr val="tx2">
              <a:lumMod val="20000"/>
              <a:lumOff val="80000"/>
            </a:schemeClr>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4</a:t>
            </a:r>
          </a:p>
        </p:txBody>
      </p:sp>
      <p:cxnSp>
        <p:nvCxnSpPr>
          <p:cNvPr id="286" name="Straight Connector 285">
            <a:extLst>
              <a:ext uri="{FF2B5EF4-FFF2-40B4-BE49-F238E27FC236}">
                <a16:creationId xmlns:a16="http://schemas.microsoft.com/office/drawing/2014/main" id="{6EA79A6F-1F86-A44F-B581-34278981908A}"/>
              </a:ext>
            </a:extLst>
          </p:cNvPr>
          <p:cNvCxnSpPr>
            <a:cxnSpLocks/>
          </p:cNvCxnSpPr>
          <p:nvPr/>
        </p:nvCxnSpPr>
        <p:spPr bwMode="auto">
          <a:xfrm>
            <a:off x="5714398" y="2378869"/>
            <a:ext cx="259184" cy="5712"/>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sp>
        <p:nvSpPr>
          <p:cNvPr id="287" name="Oval 286">
            <a:extLst>
              <a:ext uri="{FF2B5EF4-FFF2-40B4-BE49-F238E27FC236}">
                <a16:creationId xmlns:a16="http://schemas.microsoft.com/office/drawing/2014/main" id="{301B6A10-2C58-3143-A72B-8194E9D1CD86}"/>
              </a:ext>
            </a:extLst>
          </p:cNvPr>
          <p:cNvSpPr/>
          <p:nvPr/>
        </p:nvSpPr>
        <p:spPr bwMode="auto">
          <a:xfrm>
            <a:off x="5789654" y="2204639"/>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8</a:t>
            </a:r>
          </a:p>
        </p:txBody>
      </p:sp>
      <p:sp>
        <p:nvSpPr>
          <p:cNvPr id="288" name="Oval 287">
            <a:extLst>
              <a:ext uri="{FF2B5EF4-FFF2-40B4-BE49-F238E27FC236}">
                <a16:creationId xmlns:a16="http://schemas.microsoft.com/office/drawing/2014/main" id="{B33B2FA6-C441-CF44-B172-2698BE13523B}"/>
              </a:ext>
            </a:extLst>
          </p:cNvPr>
          <p:cNvSpPr/>
          <p:nvPr/>
        </p:nvSpPr>
        <p:spPr bwMode="auto">
          <a:xfrm>
            <a:off x="5922311" y="2327025"/>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9</a:t>
            </a:r>
          </a:p>
        </p:txBody>
      </p:sp>
      <p:sp>
        <p:nvSpPr>
          <p:cNvPr id="289" name="Oval 288">
            <a:extLst>
              <a:ext uri="{FF2B5EF4-FFF2-40B4-BE49-F238E27FC236}">
                <a16:creationId xmlns:a16="http://schemas.microsoft.com/office/drawing/2014/main" id="{E64E420E-ADCF-2E4E-8591-3380395F3479}"/>
              </a:ext>
            </a:extLst>
          </p:cNvPr>
          <p:cNvSpPr/>
          <p:nvPr/>
        </p:nvSpPr>
        <p:spPr bwMode="auto">
          <a:xfrm>
            <a:off x="5429744" y="2637280"/>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6</a:t>
            </a:r>
          </a:p>
        </p:txBody>
      </p:sp>
      <p:sp>
        <p:nvSpPr>
          <p:cNvPr id="290" name="Oval 289">
            <a:extLst>
              <a:ext uri="{FF2B5EF4-FFF2-40B4-BE49-F238E27FC236}">
                <a16:creationId xmlns:a16="http://schemas.microsoft.com/office/drawing/2014/main" id="{B6570EA6-2C9F-F342-B07F-67EF38EE53B9}"/>
              </a:ext>
            </a:extLst>
          </p:cNvPr>
          <p:cNvSpPr/>
          <p:nvPr/>
        </p:nvSpPr>
        <p:spPr bwMode="auto">
          <a:xfrm>
            <a:off x="5656857" y="2330552"/>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7</a:t>
            </a:r>
          </a:p>
        </p:txBody>
      </p:sp>
      <p:sp>
        <p:nvSpPr>
          <p:cNvPr id="292" name="TextBox 291">
            <a:extLst>
              <a:ext uri="{FF2B5EF4-FFF2-40B4-BE49-F238E27FC236}">
                <a16:creationId xmlns:a16="http://schemas.microsoft.com/office/drawing/2014/main" id="{D0D333C0-C5ED-7D4F-B6FF-44C3D4F244F7}"/>
              </a:ext>
            </a:extLst>
          </p:cNvPr>
          <p:cNvSpPr txBox="1"/>
          <p:nvPr/>
        </p:nvSpPr>
        <p:spPr>
          <a:xfrm>
            <a:off x="3714671" y="3266316"/>
            <a:ext cx="436338" cy="338554"/>
          </a:xfrm>
          <a:prstGeom prst="rect">
            <a:avLst/>
          </a:prstGeom>
          <a:noFill/>
        </p:spPr>
        <p:txBody>
          <a:bodyPr wrap="none" rtlCol="0">
            <a:spAutoFit/>
          </a:bodyPr>
          <a:lstStyle/>
          <a:p>
            <a:r>
              <a:rPr lang="en-US" sz="1600" dirty="0"/>
              <a:t>{7}</a:t>
            </a:r>
          </a:p>
        </p:txBody>
      </p:sp>
      <p:sp>
        <p:nvSpPr>
          <p:cNvPr id="293" name="Oval 292">
            <a:extLst>
              <a:ext uri="{FF2B5EF4-FFF2-40B4-BE49-F238E27FC236}">
                <a16:creationId xmlns:a16="http://schemas.microsoft.com/office/drawing/2014/main" id="{BE6D39D6-2129-9747-AC0E-59BD691B6288}"/>
              </a:ext>
            </a:extLst>
          </p:cNvPr>
          <p:cNvSpPr/>
          <p:nvPr/>
        </p:nvSpPr>
        <p:spPr bwMode="auto">
          <a:xfrm>
            <a:off x="7394187" y="3329756"/>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cxnSp>
        <p:nvCxnSpPr>
          <p:cNvPr id="294" name="Straight Connector 293">
            <a:extLst>
              <a:ext uri="{FF2B5EF4-FFF2-40B4-BE49-F238E27FC236}">
                <a16:creationId xmlns:a16="http://schemas.microsoft.com/office/drawing/2014/main" id="{4BE8D983-FA01-694F-96EF-395C228130E1}"/>
              </a:ext>
            </a:extLst>
          </p:cNvPr>
          <p:cNvCxnSpPr>
            <a:cxnSpLocks/>
          </p:cNvCxnSpPr>
          <p:nvPr/>
        </p:nvCxnSpPr>
        <p:spPr bwMode="auto">
          <a:xfrm flipH="1">
            <a:off x="5829472" y="3232620"/>
            <a:ext cx="138270" cy="138187"/>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02DC0114-94FC-5242-B8D0-72541FA9A85A}"/>
              </a:ext>
            </a:extLst>
          </p:cNvPr>
          <p:cNvCxnSpPr>
            <a:cxnSpLocks/>
          </p:cNvCxnSpPr>
          <p:nvPr/>
        </p:nvCxnSpPr>
        <p:spPr bwMode="auto">
          <a:xfrm>
            <a:off x="5708921" y="3235471"/>
            <a:ext cx="120551" cy="135336"/>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96" name="Straight Connector 295">
            <a:extLst>
              <a:ext uri="{FF2B5EF4-FFF2-40B4-BE49-F238E27FC236}">
                <a16:creationId xmlns:a16="http://schemas.microsoft.com/office/drawing/2014/main" id="{A9442D19-EA03-464B-8CE1-ADA14CF77835}"/>
              </a:ext>
            </a:extLst>
          </p:cNvPr>
          <p:cNvCxnSpPr>
            <a:cxnSpLocks/>
          </p:cNvCxnSpPr>
          <p:nvPr/>
        </p:nvCxnSpPr>
        <p:spPr bwMode="auto">
          <a:xfrm flipV="1">
            <a:off x="5834945" y="3084378"/>
            <a:ext cx="0" cy="286429"/>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97" name="Straight Connector 296">
            <a:extLst>
              <a:ext uri="{FF2B5EF4-FFF2-40B4-BE49-F238E27FC236}">
                <a16:creationId xmlns:a16="http://schemas.microsoft.com/office/drawing/2014/main" id="{1FBAAED2-506E-5E4B-AE92-529F3859BACC}"/>
              </a:ext>
            </a:extLst>
          </p:cNvPr>
          <p:cNvCxnSpPr>
            <a:cxnSpLocks/>
          </p:cNvCxnSpPr>
          <p:nvPr/>
        </p:nvCxnSpPr>
        <p:spPr bwMode="auto">
          <a:xfrm flipH="1">
            <a:off x="5682080" y="3374326"/>
            <a:ext cx="147392" cy="161510"/>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98" name="Straight Connector 297">
            <a:extLst>
              <a:ext uri="{FF2B5EF4-FFF2-40B4-BE49-F238E27FC236}">
                <a16:creationId xmlns:a16="http://schemas.microsoft.com/office/drawing/2014/main" id="{90DFFFD6-2D9A-344C-8D97-67A09F5FE313}"/>
              </a:ext>
            </a:extLst>
          </p:cNvPr>
          <p:cNvCxnSpPr>
            <a:cxnSpLocks/>
          </p:cNvCxnSpPr>
          <p:nvPr/>
        </p:nvCxnSpPr>
        <p:spPr bwMode="auto">
          <a:xfrm>
            <a:off x="5836942" y="3106715"/>
            <a:ext cx="130800" cy="12238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99" name="Straight Connector 298">
            <a:extLst>
              <a:ext uri="{FF2B5EF4-FFF2-40B4-BE49-F238E27FC236}">
                <a16:creationId xmlns:a16="http://schemas.microsoft.com/office/drawing/2014/main" id="{E750EFCE-533D-EC41-A424-F3C5FABB2DA7}"/>
              </a:ext>
            </a:extLst>
          </p:cNvPr>
          <p:cNvCxnSpPr>
            <a:cxnSpLocks/>
          </p:cNvCxnSpPr>
          <p:nvPr/>
        </p:nvCxnSpPr>
        <p:spPr bwMode="auto">
          <a:xfrm flipH="1">
            <a:off x="5483258" y="3535837"/>
            <a:ext cx="197602" cy="0"/>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300" name="Straight Connector 299">
            <a:extLst>
              <a:ext uri="{FF2B5EF4-FFF2-40B4-BE49-F238E27FC236}">
                <a16:creationId xmlns:a16="http://schemas.microsoft.com/office/drawing/2014/main" id="{0DD60252-B918-7E42-A527-8712149DFE71}"/>
              </a:ext>
            </a:extLst>
          </p:cNvPr>
          <p:cNvCxnSpPr>
            <a:cxnSpLocks/>
          </p:cNvCxnSpPr>
          <p:nvPr/>
        </p:nvCxnSpPr>
        <p:spPr bwMode="auto">
          <a:xfrm flipH="1">
            <a:off x="5703217" y="3106707"/>
            <a:ext cx="133725" cy="128114"/>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01" name="Straight Connector 300">
            <a:extLst>
              <a:ext uri="{FF2B5EF4-FFF2-40B4-BE49-F238E27FC236}">
                <a16:creationId xmlns:a16="http://schemas.microsoft.com/office/drawing/2014/main" id="{98516EEC-E01E-5D42-B72E-265FCC9B02C3}"/>
              </a:ext>
            </a:extLst>
          </p:cNvPr>
          <p:cNvCxnSpPr>
            <a:cxnSpLocks/>
          </p:cNvCxnSpPr>
          <p:nvPr/>
        </p:nvCxnSpPr>
        <p:spPr bwMode="auto">
          <a:xfrm>
            <a:off x="5835448" y="3368207"/>
            <a:ext cx="192330" cy="67828"/>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EC93C735-F691-7E47-A5EC-7794F6F71372}"/>
              </a:ext>
            </a:extLst>
          </p:cNvPr>
          <p:cNvCxnSpPr>
            <a:cxnSpLocks/>
          </p:cNvCxnSpPr>
          <p:nvPr/>
        </p:nvCxnSpPr>
        <p:spPr bwMode="auto">
          <a:xfrm>
            <a:off x="6027757" y="3436035"/>
            <a:ext cx="0" cy="199603"/>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9E43EF9C-388D-6248-82B6-C3C6500643DC}"/>
              </a:ext>
            </a:extLst>
          </p:cNvPr>
          <p:cNvCxnSpPr>
            <a:cxnSpLocks/>
          </p:cNvCxnSpPr>
          <p:nvPr/>
        </p:nvCxnSpPr>
        <p:spPr bwMode="auto">
          <a:xfrm flipH="1">
            <a:off x="5835448" y="3635638"/>
            <a:ext cx="192309" cy="70129"/>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304" name="Straight Connector 303">
            <a:extLst>
              <a:ext uri="{FF2B5EF4-FFF2-40B4-BE49-F238E27FC236}">
                <a16:creationId xmlns:a16="http://schemas.microsoft.com/office/drawing/2014/main" id="{6F4F57C0-A6AF-AF49-83C6-68F601CB9CA2}"/>
              </a:ext>
            </a:extLst>
          </p:cNvPr>
          <p:cNvCxnSpPr>
            <a:cxnSpLocks/>
          </p:cNvCxnSpPr>
          <p:nvPr/>
        </p:nvCxnSpPr>
        <p:spPr bwMode="auto">
          <a:xfrm flipH="1" flipV="1">
            <a:off x="5684389" y="3539356"/>
            <a:ext cx="151059" cy="166411"/>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sp>
        <p:nvSpPr>
          <p:cNvPr id="305" name="Oval 304">
            <a:extLst>
              <a:ext uri="{FF2B5EF4-FFF2-40B4-BE49-F238E27FC236}">
                <a16:creationId xmlns:a16="http://schemas.microsoft.com/office/drawing/2014/main" id="{1C2CE098-E041-0D4D-870B-B43490328D88}"/>
              </a:ext>
            </a:extLst>
          </p:cNvPr>
          <p:cNvSpPr/>
          <p:nvPr/>
        </p:nvSpPr>
        <p:spPr bwMode="auto">
          <a:xfrm>
            <a:off x="5777635" y="3316370"/>
            <a:ext cx="103674" cy="103674"/>
          </a:xfrm>
          <a:prstGeom prst="ellipse">
            <a:avLst/>
          </a:prstGeom>
          <a:solidFill>
            <a:schemeClr val="tx2">
              <a:lumMod val="20000"/>
              <a:lumOff val="80000"/>
            </a:schemeClr>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1</a:t>
            </a:r>
          </a:p>
        </p:txBody>
      </p:sp>
      <p:sp>
        <p:nvSpPr>
          <p:cNvPr id="306" name="Oval 305">
            <a:extLst>
              <a:ext uri="{FF2B5EF4-FFF2-40B4-BE49-F238E27FC236}">
                <a16:creationId xmlns:a16="http://schemas.microsoft.com/office/drawing/2014/main" id="{720BC1FA-0DCF-7D42-A4B9-0E04134AED21}"/>
              </a:ext>
            </a:extLst>
          </p:cNvPr>
          <p:cNvSpPr/>
          <p:nvPr/>
        </p:nvSpPr>
        <p:spPr bwMode="auto">
          <a:xfrm>
            <a:off x="5975941" y="3384199"/>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a:solidFill>
                  <a:schemeClr val="tx2">
                    <a:lumMod val="40000"/>
                    <a:lumOff val="60000"/>
                  </a:schemeClr>
                </a:solidFill>
                <a:ea typeface="ＭＳ Ｐゴシック" charset="-128"/>
              </a:rPr>
              <a:t>2</a:t>
            </a:r>
            <a:endParaRPr lang="en-US" sz="1000" dirty="0">
              <a:solidFill>
                <a:schemeClr val="tx2">
                  <a:lumMod val="40000"/>
                  <a:lumOff val="60000"/>
                </a:schemeClr>
              </a:solidFill>
              <a:ea typeface="ＭＳ Ｐゴシック" charset="-128"/>
            </a:endParaRPr>
          </a:p>
        </p:txBody>
      </p:sp>
      <p:sp>
        <p:nvSpPr>
          <p:cNvPr id="307" name="Oval 306">
            <a:extLst>
              <a:ext uri="{FF2B5EF4-FFF2-40B4-BE49-F238E27FC236}">
                <a16:creationId xmlns:a16="http://schemas.microsoft.com/office/drawing/2014/main" id="{34AF1155-0151-A847-82BF-B9F2CFB8B193}"/>
              </a:ext>
            </a:extLst>
          </p:cNvPr>
          <p:cNvSpPr/>
          <p:nvPr/>
        </p:nvSpPr>
        <p:spPr bwMode="auto">
          <a:xfrm>
            <a:off x="5629024" y="3484000"/>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5</a:t>
            </a:r>
          </a:p>
        </p:txBody>
      </p:sp>
      <p:sp>
        <p:nvSpPr>
          <p:cNvPr id="308" name="Oval 307">
            <a:extLst>
              <a:ext uri="{FF2B5EF4-FFF2-40B4-BE49-F238E27FC236}">
                <a16:creationId xmlns:a16="http://schemas.microsoft.com/office/drawing/2014/main" id="{9C97C0C1-2598-684A-95BA-B0045638D927}"/>
              </a:ext>
            </a:extLst>
          </p:cNvPr>
          <p:cNvSpPr/>
          <p:nvPr/>
        </p:nvSpPr>
        <p:spPr bwMode="auto">
          <a:xfrm>
            <a:off x="5975920" y="3583801"/>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a:solidFill>
                  <a:schemeClr val="tx2">
                    <a:lumMod val="40000"/>
                    <a:lumOff val="60000"/>
                  </a:schemeClr>
                </a:solidFill>
                <a:ea typeface="ＭＳ Ｐゴシック" charset="-128"/>
              </a:rPr>
              <a:t>3</a:t>
            </a:r>
            <a:endParaRPr lang="en-US" sz="1000" dirty="0">
              <a:solidFill>
                <a:schemeClr val="tx2">
                  <a:lumMod val="40000"/>
                  <a:lumOff val="60000"/>
                </a:schemeClr>
              </a:solidFill>
              <a:ea typeface="ＭＳ Ｐゴシック" charset="-128"/>
            </a:endParaRPr>
          </a:p>
        </p:txBody>
      </p:sp>
      <p:sp>
        <p:nvSpPr>
          <p:cNvPr id="309" name="Oval 308">
            <a:extLst>
              <a:ext uri="{FF2B5EF4-FFF2-40B4-BE49-F238E27FC236}">
                <a16:creationId xmlns:a16="http://schemas.microsoft.com/office/drawing/2014/main" id="{BEC4F47E-D05B-2944-B6B4-7EE57EA24903}"/>
              </a:ext>
            </a:extLst>
          </p:cNvPr>
          <p:cNvSpPr/>
          <p:nvPr/>
        </p:nvSpPr>
        <p:spPr bwMode="auto">
          <a:xfrm>
            <a:off x="5778318" y="3653930"/>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4</a:t>
            </a:r>
          </a:p>
        </p:txBody>
      </p:sp>
      <p:cxnSp>
        <p:nvCxnSpPr>
          <p:cNvPr id="310" name="Straight Connector 309">
            <a:extLst>
              <a:ext uri="{FF2B5EF4-FFF2-40B4-BE49-F238E27FC236}">
                <a16:creationId xmlns:a16="http://schemas.microsoft.com/office/drawing/2014/main" id="{CD4302A9-7B88-4C4D-91F2-244EA80C2A17}"/>
              </a:ext>
            </a:extLst>
          </p:cNvPr>
          <p:cNvCxnSpPr>
            <a:cxnSpLocks/>
          </p:cNvCxnSpPr>
          <p:nvPr/>
        </p:nvCxnSpPr>
        <p:spPr bwMode="auto">
          <a:xfrm>
            <a:off x="5708921" y="3229108"/>
            <a:ext cx="259184" cy="5712"/>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311" name="Oval 310">
            <a:extLst>
              <a:ext uri="{FF2B5EF4-FFF2-40B4-BE49-F238E27FC236}">
                <a16:creationId xmlns:a16="http://schemas.microsoft.com/office/drawing/2014/main" id="{AC4A37BA-477A-2A44-A0CA-1678CC928A79}"/>
              </a:ext>
            </a:extLst>
          </p:cNvPr>
          <p:cNvSpPr/>
          <p:nvPr/>
        </p:nvSpPr>
        <p:spPr bwMode="auto">
          <a:xfrm>
            <a:off x="5784177" y="3054878"/>
            <a:ext cx="103674" cy="103674"/>
          </a:xfrm>
          <a:prstGeom prst="ellipse">
            <a:avLst/>
          </a:prstGeom>
          <a:solidFill>
            <a:schemeClr val="tx2">
              <a:lumMod val="20000"/>
              <a:lumOff val="80000"/>
            </a:schemeClr>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a:solidFill>
                  <a:schemeClr val="tx2">
                    <a:lumMod val="40000"/>
                    <a:lumOff val="60000"/>
                  </a:schemeClr>
                </a:solidFill>
                <a:ea typeface="ＭＳ Ｐゴシック" charset="-128"/>
              </a:rPr>
              <a:t>8</a:t>
            </a:r>
            <a:endParaRPr lang="en-US" sz="1000" dirty="0">
              <a:solidFill>
                <a:schemeClr val="tx2">
                  <a:lumMod val="40000"/>
                  <a:lumOff val="60000"/>
                </a:schemeClr>
              </a:solidFill>
              <a:ea typeface="ＭＳ Ｐゴシック" charset="-128"/>
            </a:endParaRPr>
          </a:p>
        </p:txBody>
      </p:sp>
      <p:sp>
        <p:nvSpPr>
          <p:cNvPr id="312" name="Oval 311">
            <a:extLst>
              <a:ext uri="{FF2B5EF4-FFF2-40B4-BE49-F238E27FC236}">
                <a16:creationId xmlns:a16="http://schemas.microsoft.com/office/drawing/2014/main" id="{49B095C1-79B0-C34D-A22A-B5C38DD8DCC3}"/>
              </a:ext>
            </a:extLst>
          </p:cNvPr>
          <p:cNvSpPr/>
          <p:nvPr/>
        </p:nvSpPr>
        <p:spPr bwMode="auto">
          <a:xfrm>
            <a:off x="5916834" y="3177264"/>
            <a:ext cx="103674" cy="103674"/>
          </a:xfrm>
          <a:prstGeom prst="ellipse">
            <a:avLst/>
          </a:prstGeom>
          <a:solidFill>
            <a:schemeClr val="tx2">
              <a:lumMod val="20000"/>
              <a:lumOff val="80000"/>
            </a:schemeClr>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a:solidFill>
                  <a:schemeClr val="tx2">
                    <a:lumMod val="40000"/>
                    <a:lumOff val="60000"/>
                  </a:schemeClr>
                </a:solidFill>
                <a:ea typeface="ＭＳ Ｐゴシック" charset="-128"/>
              </a:rPr>
              <a:t>9</a:t>
            </a:r>
            <a:endParaRPr lang="en-US" sz="1000" dirty="0">
              <a:solidFill>
                <a:schemeClr val="tx2">
                  <a:lumMod val="40000"/>
                  <a:lumOff val="60000"/>
                </a:schemeClr>
              </a:solidFill>
              <a:ea typeface="ＭＳ Ｐゴシック" charset="-128"/>
            </a:endParaRPr>
          </a:p>
        </p:txBody>
      </p:sp>
      <p:sp>
        <p:nvSpPr>
          <p:cNvPr id="313" name="Oval 312">
            <a:extLst>
              <a:ext uri="{FF2B5EF4-FFF2-40B4-BE49-F238E27FC236}">
                <a16:creationId xmlns:a16="http://schemas.microsoft.com/office/drawing/2014/main" id="{4DCD392F-4BFE-7041-B819-FADA1B113924}"/>
              </a:ext>
            </a:extLst>
          </p:cNvPr>
          <p:cNvSpPr/>
          <p:nvPr/>
        </p:nvSpPr>
        <p:spPr bwMode="auto">
          <a:xfrm>
            <a:off x="5424267" y="3487519"/>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6</a:t>
            </a:r>
          </a:p>
        </p:txBody>
      </p:sp>
      <p:sp>
        <p:nvSpPr>
          <p:cNvPr id="314" name="Oval 313">
            <a:extLst>
              <a:ext uri="{FF2B5EF4-FFF2-40B4-BE49-F238E27FC236}">
                <a16:creationId xmlns:a16="http://schemas.microsoft.com/office/drawing/2014/main" id="{8DDD790E-BB70-0946-9512-32BCFD1C9933}"/>
              </a:ext>
            </a:extLst>
          </p:cNvPr>
          <p:cNvSpPr/>
          <p:nvPr/>
        </p:nvSpPr>
        <p:spPr bwMode="auto">
          <a:xfrm>
            <a:off x="5651380" y="3180791"/>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a:ea typeface="ＭＳ Ｐゴシック" charset="-128"/>
              </a:rPr>
              <a:t>7</a:t>
            </a:r>
            <a:endParaRPr lang="en-US" sz="1000" dirty="0">
              <a:ea typeface="ＭＳ Ｐゴシック" charset="-128"/>
            </a:endParaRPr>
          </a:p>
        </p:txBody>
      </p:sp>
      <p:grpSp>
        <p:nvGrpSpPr>
          <p:cNvPr id="20" name="Group 19">
            <a:extLst>
              <a:ext uri="{FF2B5EF4-FFF2-40B4-BE49-F238E27FC236}">
                <a16:creationId xmlns:a16="http://schemas.microsoft.com/office/drawing/2014/main" id="{39EC0620-F026-7B4D-B272-61881D5C79E4}"/>
              </a:ext>
            </a:extLst>
          </p:cNvPr>
          <p:cNvGrpSpPr/>
          <p:nvPr/>
        </p:nvGrpSpPr>
        <p:grpSpPr>
          <a:xfrm>
            <a:off x="280600" y="3368206"/>
            <a:ext cx="2959428" cy="1075751"/>
            <a:chOff x="280600" y="3368206"/>
            <a:chExt cx="2959428" cy="1075751"/>
          </a:xfrm>
        </p:grpSpPr>
        <p:sp>
          <p:nvSpPr>
            <p:cNvPr id="19" name="Rounded Rectangle 18">
              <a:extLst>
                <a:ext uri="{FF2B5EF4-FFF2-40B4-BE49-F238E27FC236}">
                  <a16:creationId xmlns:a16="http://schemas.microsoft.com/office/drawing/2014/main" id="{D945D771-2DBA-8043-A96E-2119790032F3}"/>
                </a:ext>
              </a:extLst>
            </p:cNvPr>
            <p:cNvSpPr/>
            <p:nvPr/>
          </p:nvSpPr>
          <p:spPr bwMode="auto">
            <a:xfrm>
              <a:off x="280600" y="3368206"/>
              <a:ext cx="2707224" cy="1075751"/>
            </a:xfrm>
            <a:prstGeom prst="roundRect">
              <a:avLst>
                <a:gd name="adj" fmla="val 2507"/>
              </a:avLst>
            </a:prstGeom>
            <a:solidFill>
              <a:srgbClr val="E6E6E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9921EB68-D1BB-F84E-AEC7-A06CF959154D}"/>
                    </a:ext>
                  </a:extLst>
                </p:cNvPr>
                <p:cNvSpPr txBox="1"/>
                <p:nvPr/>
              </p:nvSpPr>
              <p:spPr>
                <a:xfrm>
                  <a:off x="411336" y="3370295"/>
                  <a:ext cx="2377592" cy="3508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ea typeface="Cambria Math" panose="02040503050406030204" pitchFamily="18" charset="0"/>
                              </a:rPr>
                            </m:ctrlPr>
                          </m:sSubSupPr>
                          <m:e>
                            <m:r>
                              <a:rPr lang="en-US" sz="1600" dirty="0">
                                <a:latin typeface="Cambria Math" panose="02040503050406030204" pitchFamily="18" charset="0"/>
                                <a:ea typeface="Cambria Math" panose="02040503050406030204" pitchFamily="18" charset="0"/>
                              </a:rPr>
                              <m:t>𝒮</m:t>
                            </m:r>
                          </m:e>
                          <m:sub>
                            <m:r>
                              <a:rPr lang="en-GB" sz="1600" b="0" i="1" dirty="0" smtClean="0">
                                <a:latin typeface="Cambria Math" panose="02040503050406030204" pitchFamily="18" charset="0"/>
                                <a:ea typeface="Cambria Math" panose="02040503050406030204" pitchFamily="18" charset="0"/>
                              </a:rPr>
                              <m:t>4</m:t>
                            </m:r>
                          </m:sub>
                          <m:sup>
                            <m:r>
                              <a:rPr lang="en-GB" sz="1600" b="0" i="1" dirty="0" smtClean="0">
                                <a:latin typeface="Cambria Math" panose="02040503050406030204" pitchFamily="18" charset="0"/>
                                <a:ea typeface="Cambria Math" panose="02040503050406030204" pitchFamily="18" charset="0"/>
                              </a:rPr>
                              <m:t>4</m:t>
                            </m:r>
                          </m:sup>
                        </m:sSubSup>
                      </m:oMath>
                    </m:oMathPara>
                  </a14:m>
                  <a:endParaRPr lang="en-US" sz="1600" dirty="0"/>
                </a:p>
              </p:txBody>
            </p:sp>
          </mc:Choice>
          <mc:Fallback xmlns="">
            <p:sp>
              <p:nvSpPr>
                <p:cNvPr id="315" name="TextBox 314">
                  <a:extLst>
                    <a:ext uri="{FF2B5EF4-FFF2-40B4-BE49-F238E27FC236}">
                      <a16:creationId xmlns:a16="http://schemas.microsoft.com/office/drawing/2014/main" id="{9921EB68-D1BB-F84E-AEC7-A06CF959154D}"/>
                    </a:ext>
                  </a:extLst>
                </p:cNvPr>
                <p:cNvSpPr txBox="1">
                  <a:spLocks noRot="1" noChangeAspect="1" noMove="1" noResize="1" noEditPoints="1" noAdjustHandles="1" noChangeArrowheads="1" noChangeShapeType="1" noTextEdit="1"/>
                </p:cNvSpPr>
                <p:nvPr/>
              </p:nvSpPr>
              <p:spPr>
                <a:xfrm>
                  <a:off x="411336" y="3370295"/>
                  <a:ext cx="2377592" cy="350865"/>
                </a:xfrm>
                <a:prstGeom prst="rect">
                  <a:avLst/>
                </a:prstGeom>
                <a:blipFill>
                  <a:blip r:embed="rId7"/>
                  <a:stretch>
                    <a:fillRect/>
                  </a:stretch>
                </a:blipFill>
              </p:spPr>
              <p:txBody>
                <a:bodyPr/>
                <a:lstStyle/>
                <a:p>
                  <a:r>
                    <a:rPr lang="en-US">
                      <a:noFill/>
                    </a:rPr>
                    <a:t> </a:t>
                  </a:r>
                </a:p>
              </p:txBody>
            </p:sp>
          </mc:Fallback>
        </mc:AlternateContent>
        <p:sp>
          <p:nvSpPr>
            <p:cNvPr id="316" name="TextBox 315">
              <a:extLst>
                <a:ext uri="{FF2B5EF4-FFF2-40B4-BE49-F238E27FC236}">
                  <a16:creationId xmlns:a16="http://schemas.microsoft.com/office/drawing/2014/main" id="{CBE94541-5380-A549-A1C2-E2BC69D2F6AC}"/>
                </a:ext>
              </a:extLst>
            </p:cNvPr>
            <p:cNvSpPr txBox="1"/>
            <p:nvPr/>
          </p:nvSpPr>
          <p:spPr>
            <a:xfrm>
              <a:off x="280600" y="3717527"/>
              <a:ext cx="2959428" cy="646331"/>
            </a:xfrm>
            <a:prstGeom prst="rect">
              <a:avLst/>
            </a:prstGeom>
            <a:noFill/>
          </p:spPr>
          <p:txBody>
            <a:bodyPr wrap="square" lIns="90000" rtlCol="0">
              <a:spAutoFit/>
            </a:bodyPr>
            <a:lstStyle/>
            <a:p>
              <a:r>
                <a:rPr lang="en-US" sz="1200" dirty="0"/>
                <a:t>G[S] is connected</a:t>
              </a:r>
            </a:p>
            <a:p>
              <a:r>
                <a:rPr lang="en-US" sz="1200" dirty="0"/>
                <a:t>G[S] admits an ET of depth at most 1</a:t>
              </a:r>
            </a:p>
            <a:p>
              <a:r>
                <a:rPr lang="en-US" sz="1200" dirty="0"/>
                <a:t>S has &lt; 4 </a:t>
              </a:r>
              <a:r>
                <a:rPr lang="en-US" sz="1200" dirty="0" err="1"/>
                <a:t>neighbours</a:t>
              </a:r>
              <a:r>
                <a:rPr lang="en-US" sz="1200" dirty="0"/>
                <a:t> in G</a:t>
              </a:r>
            </a:p>
          </p:txBody>
        </p:sp>
      </p:grpSp>
      <p:pic>
        <p:nvPicPr>
          <p:cNvPr id="6" name="Audio 5">
            <a:hlinkClick r:id="" action="ppaction://media"/>
            <a:extLst>
              <a:ext uri="{FF2B5EF4-FFF2-40B4-BE49-F238E27FC236}">
                <a16:creationId xmlns:a16="http://schemas.microsoft.com/office/drawing/2014/main" id="{EC482F06-8746-984B-B9B9-178416C5BEA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434158387"/>
      </p:ext>
    </p:extLst>
  </p:cSld>
  <p:clrMapOvr>
    <a:masterClrMapping/>
  </p:clrMapOvr>
  <mc:AlternateContent xmlns:mc="http://schemas.openxmlformats.org/markup-compatibility/2006" xmlns:p14="http://schemas.microsoft.com/office/powerpoint/2010/main">
    <mc:Choice Requires="p14">
      <p:transition spd="slow" p14:dur="2000" advTm="39101"/>
    </mc:Choice>
    <mc:Fallback xmlns="">
      <p:transition spd="slow" advTm="39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95EE8A-A7E4-754D-AE12-C4681A107A95}"/>
              </a:ext>
            </a:extLst>
          </p:cNvPr>
          <p:cNvSpPr/>
          <p:nvPr/>
        </p:nvSpPr>
        <p:spPr bwMode="auto">
          <a:xfrm>
            <a:off x="0" y="-92546"/>
            <a:ext cx="9180512" cy="699542"/>
          </a:xfrm>
          <a:prstGeom prst="rect">
            <a:avLst/>
          </a:prstGeom>
          <a:solidFill>
            <a:srgbClr val="0035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179512" y="69473"/>
            <a:ext cx="3744417" cy="504055"/>
          </a:xfrm>
          <a:prstGeom prst="rect">
            <a:avLst/>
          </a:prstGeom>
        </p:spPr>
        <p:txBody>
          <a:bodyPr anchor="t"/>
          <a:lstStyle/>
          <a:p>
            <a:r>
              <a:rPr lang="en-US" sz="2400" dirty="0">
                <a:solidFill>
                  <a:schemeClr val="bg1"/>
                </a:solidFill>
                <a:latin typeface="Arial"/>
                <a:cs typeface="Arial"/>
              </a:rPr>
              <a:t>The algorithm</a:t>
            </a:r>
            <a:endParaRPr lang="en-US" sz="2400" dirty="0">
              <a:solidFill>
                <a:schemeClr val="bg1"/>
              </a:solidFill>
            </a:endParaRPr>
          </a:p>
        </p:txBody>
      </p:sp>
      <p:cxnSp>
        <p:nvCxnSpPr>
          <p:cNvPr id="18" name="Straight Connector 17">
            <a:extLst>
              <a:ext uri="{FF2B5EF4-FFF2-40B4-BE49-F238E27FC236}">
                <a16:creationId xmlns:a16="http://schemas.microsoft.com/office/drawing/2014/main" id="{0BEF2CD0-7B84-2A4E-A071-427494954A2A}"/>
              </a:ext>
            </a:extLst>
          </p:cNvPr>
          <p:cNvCxnSpPr>
            <a:cxnSpLocks/>
          </p:cNvCxnSpPr>
          <p:nvPr/>
        </p:nvCxnSpPr>
        <p:spPr bwMode="auto">
          <a:xfrm>
            <a:off x="2987824" y="1275606"/>
            <a:ext cx="5431383" cy="0"/>
          </a:xfrm>
          <a:prstGeom prst="line">
            <a:avLst/>
          </a:prstGeom>
          <a:solidFill>
            <a:schemeClr val="accent1"/>
          </a:solidFill>
          <a:ln w="28575" cap="flat" cmpd="sng" algn="ctr">
            <a:solidFill>
              <a:srgbClr val="AEAEAE"/>
            </a:solidFill>
            <a:prstDash val="solid"/>
            <a:round/>
            <a:headEnd type="none" w="med" len="med"/>
            <a:tailEnd type="none" w="med" len="med"/>
          </a:ln>
          <a:effectLst/>
        </p:spPr>
      </p:cxnSp>
      <p:grpSp>
        <p:nvGrpSpPr>
          <p:cNvPr id="16" name="Group 15">
            <a:extLst>
              <a:ext uri="{FF2B5EF4-FFF2-40B4-BE49-F238E27FC236}">
                <a16:creationId xmlns:a16="http://schemas.microsoft.com/office/drawing/2014/main" id="{07964D7D-B886-6B45-92B7-6644309E95DC}"/>
              </a:ext>
            </a:extLst>
          </p:cNvPr>
          <p:cNvGrpSpPr/>
          <p:nvPr/>
        </p:nvGrpSpPr>
        <p:grpSpPr>
          <a:xfrm>
            <a:off x="3442432" y="627534"/>
            <a:ext cx="4729969" cy="587085"/>
            <a:chOff x="3442432" y="683942"/>
            <a:chExt cx="4729969" cy="587085"/>
          </a:xfrm>
        </p:grpSpPr>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87CD24E-C6F7-5F46-A83E-7EBBF0BA38B4}"/>
                    </a:ext>
                  </a:extLst>
                </p:cNvPr>
                <p:cNvSpPr txBox="1"/>
                <p:nvPr/>
              </p:nvSpPr>
              <p:spPr>
                <a:xfrm>
                  <a:off x="3442432" y="683943"/>
                  <a:ext cx="1018662" cy="587084"/>
                </a:xfrm>
                <a:prstGeom prst="rect">
                  <a:avLst/>
                </a:prstGeom>
                <a:noFill/>
              </p:spPr>
              <p:txBody>
                <a:bodyPr wrap="square" rtlCol="0">
                  <a:spAutoFit/>
                </a:bodyPr>
                <a:lstStyle/>
                <a:p>
                  <a:pPr algn="ctr"/>
                  <a:r>
                    <a:rPr lang="en-US" sz="1600" dirty="0">
                      <a:ea typeface="Cambria Math" panose="02040503050406030204" pitchFamily="18" charset="0"/>
                    </a:rPr>
                    <a:t>Member of </a:t>
                  </a:r>
                  <a14:m>
                    <m:oMath xmlns:m="http://schemas.openxmlformats.org/officeDocument/2006/math">
                      <m:sSubSup>
                        <m:sSubSupPr>
                          <m:ctrlPr>
                            <a:rPr lang="en-US" sz="1600" i="1" dirty="0" smtClean="0">
                              <a:latin typeface="Cambria Math" panose="02040503050406030204" pitchFamily="18" charset="0"/>
                              <a:ea typeface="Cambria Math" panose="02040503050406030204" pitchFamily="18" charset="0"/>
                            </a:rPr>
                          </m:ctrlPr>
                        </m:sSubSupPr>
                        <m:e>
                          <m:r>
                            <a:rPr lang="en-US" sz="1600" dirty="0">
                              <a:latin typeface="Cambria Math" panose="02040503050406030204" pitchFamily="18" charset="0"/>
                              <a:ea typeface="Cambria Math" panose="02040503050406030204" pitchFamily="18" charset="0"/>
                            </a:rPr>
                            <m:t>𝒮</m:t>
                          </m:r>
                        </m:e>
                        <m:sub>
                          <m:r>
                            <a:rPr lang="en-GB" sz="1600" b="0" i="1" dirty="0" smtClean="0">
                              <a:latin typeface="Cambria Math" panose="02040503050406030204" pitchFamily="18" charset="0"/>
                              <a:ea typeface="Cambria Math" panose="02040503050406030204" pitchFamily="18" charset="0"/>
                            </a:rPr>
                            <m:t>3</m:t>
                          </m:r>
                        </m:sub>
                        <m:sup>
                          <m:r>
                            <a:rPr lang="en-GB" sz="1600" b="0" i="1" dirty="0" smtClean="0">
                              <a:latin typeface="Cambria Math" panose="02040503050406030204" pitchFamily="18" charset="0"/>
                              <a:ea typeface="Cambria Math" panose="02040503050406030204" pitchFamily="18" charset="0"/>
                            </a:rPr>
                            <m:t>4</m:t>
                          </m:r>
                        </m:sup>
                      </m:sSubSup>
                    </m:oMath>
                  </a14:m>
                  <a:endParaRPr lang="en-US" sz="1600" dirty="0"/>
                </a:p>
              </p:txBody>
            </p:sp>
          </mc:Choice>
          <mc:Fallback xmlns="">
            <p:sp>
              <p:nvSpPr>
                <p:cNvPr id="101" name="TextBox 100">
                  <a:extLst>
                    <a:ext uri="{FF2B5EF4-FFF2-40B4-BE49-F238E27FC236}">
                      <a16:creationId xmlns:a16="http://schemas.microsoft.com/office/drawing/2014/main" id="{987CD24E-C6F7-5F46-A83E-7EBBF0BA38B4}"/>
                    </a:ext>
                  </a:extLst>
                </p:cNvPr>
                <p:cNvSpPr txBox="1">
                  <a:spLocks noRot="1" noChangeAspect="1" noMove="1" noResize="1" noEditPoints="1" noAdjustHandles="1" noChangeArrowheads="1" noChangeShapeType="1" noTextEdit="1"/>
                </p:cNvSpPr>
                <p:nvPr/>
              </p:nvSpPr>
              <p:spPr>
                <a:xfrm>
                  <a:off x="3442432" y="683943"/>
                  <a:ext cx="1018662" cy="587084"/>
                </a:xfrm>
                <a:prstGeom prst="rect">
                  <a:avLst/>
                </a:prstGeom>
                <a:blipFill>
                  <a:blip r:embed="rId6"/>
                  <a:stretch>
                    <a:fillRect t="-2128" r="-3704" b="-12766"/>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2E4C873D-430F-BC43-A7DE-C9FBC709F666}"/>
                </a:ext>
              </a:extLst>
            </p:cNvPr>
            <p:cNvSpPr txBox="1"/>
            <p:nvPr/>
          </p:nvSpPr>
          <p:spPr>
            <a:xfrm>
              <a:off x="4932040" y="683943"/>
              <a:ext cx="1610818" cy="584775"/>
            </a:xfrm>
            <a:prstGeom prst="rect">
              <a:avLst/>
            </a:prstGeom>
            <a:noFill/>
          </p:spPr>
          <p:txBody>
            <a:bodyPr wrap="square" rtlCol="0">
              <a:spAutoFit/>
            </a:bodyPr>
            <a:lstStyle/>
            <a:p>
              <a:pPr algn="ctr"/>
              <a:r>
                <a:rPr lang="en-GB" sz="1600" dirty="0">
                  <a:ea typeface="Cambria Math" panose="02040503050406030204" pitchFamily="18" charset="0"/>
                </a:rPr>
                <a:t>Induced subgraph</a:t>
              </a:r>
              <a:endParaRPr lang="en-US" sz="1600" dirty="0"/>
            </a:p>
          </p:txBody>
        </p:sp>
        <p:sp>
          <p:nvSpPr>
            <p:cNvPr id="103" name="TextBox 102">
              <a:extLst>
                <a:ext uri="{FF2B5EF4-FFF2-40B4-BE49-F238E27FC236}">
                  <a16:creationId xmlns:a16="http://schemas.microsoft.com/office/drawing/2014/main" id="{CED1D488-D6F0-7C41-AA3D-DB2A7A45AB3E}"/>
                </a:ext>
              </a:extLst>
            </p:cNvPr>
            <p:cNvSpPr txBox="1"/>
            <p:nvPr/>
          </p:nvSpPr>
          <p:spPr>
            <a:xfrm>
              <a:off x="6954587" y="683942"/>
              <a:ext cx="1217814" cy="584775"/>
            </a:xfrm>
            <a:prstGeom prst="rect">
              <a:avLst/>
            </a:prstGeom>
            <a:noFill/>
          </p:spPr>
          <p:txBody>
            <a:bodyPr wrap="square" rtlCol="0">
              <a:spAutoFit/>
            </a:bodyPr>
            <a:lstStyle/>
            <a:p>
              <a:pPr algn="ctr"/>
              <a:r>
                <a:rPr lang="en-GB" sz="1600" dirty="0">
                  <a:ea typeface="Cambria Math" panose="02040503050406030204" pitchFamily="18" charset="0"/>
                </a:rPr>
                <a:t>Elimination tree</a:t>
              </a:r>
              <a:endParaRPr lang="en-US" sz="1600" dirty="0"/>
            </a:p>
          </p:txBody>
        </p:sp>
      </p:grpSp>
      <p:grpSp>
        <p:nvGrpSpPr>
          <p:cNvPr id="15" name="Group 14">
            <a:extLst>
              <a:ext uri="{FF2B5EF4-FFF2-40B4-BE49-F238E27FC236}">
                <a16:creationId xmlns:a16="http://schemas.microsoft.com/office/drawing/2014/main" id="{284167C1-3EE8-D14B-BAC5-7E878448F0A0}"/>
              </a:ext>
            </a:extLst>
          </p:cNvPr>
          <p:cNvGrpSpPr/>
          <p:nvPr/>
        </p:nvGrpSpPr>
        <p:grpSpPr>
          <a:xfrm>
            <a:off x="3714671" y="1383264"/>
            <a:ext cx="3829197" cy="702726"/>
            <a:chOff x="3692561" y="1517702"/>
            <a:chExt cx="3829197" cy="702726"/>
          </a:xfrm>
        </p:grpSpPr>
        <p:sp>
          <p:nvSpPr>
            <p:cNvPr id="4" name="TextBox 3">
              <a:extLst>
                <a:ext uri="{FF2B5EF4-FFF2-40B4-BE49-F238E27FC236}">
                  <a16:creationId xmlns:a16="http://schemas.microsoft.com/office/drawing/2014/main" id="{BAF049CD-4E7B-0F4A-8F9D-1908C702599A}"/>
                </a:ext>
              </a:extLst>
            </p:cNvPr>
            <p:cNvSpPr txBox="1"/>
            <p:nvPr/>
          </p:nvSpPr>
          <p:spPr>
            <a:xfrm>
              <a:off x="3692561" y="1729140"/>
              <a:ext cx="436338" cy="338554"/>
            </a:xfrm>
            <a:prstGeom prst="rect">
              <a:avLst/>
            </a:prstGeom>
            <a:noFill/>
          </p:spPr>
          <p:txBody>
            <a:bodyPr wrap="none" rtlCol="0">
              <a:spAutoFit/>
            </a:bodyPr>
            <a:lstStyle/>
            <a:p>
              <a:r>
                <a:rPr lang="en-US" sz="1600" dirty="0"/>
                <a:t>{2}</a:t>
              </a:r>
            </a:p>
          </p:txBody>
        </p:sp>
        <p:sp>
          <p:nvSpPr>
            <p:cNvPr id="126" name="Oval 125">
              <a:extLst>
                <a:ext uri="{FF2B5EF4-FFF2-40B4-BE49-F238E27FC236}">
                  <a16:creationId xmlns:a16="http://schemas.microsoft.com/office/drawing/2014/main" id="{BD5598E4-0F6F-524F-9507-325986192FA6}"/>
                </a:ext>
              </a:extLst>
            </p:cNvPr>
            <p:cNvSpPr/>
            <p:nvPr/>
          </p:nvSpPr>
          <p:spPr bwMode="auto">
            <a:xfrm>
              <a:off x="7372077" y="1792580"/>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cxnSp>
          <p:nvCxnSpPr>
            <p:cNvPr id="104" name="Straight Connector 103">
              <a:extLst>
                <a:ext uri="{FF2B5EF4-FFF2-40B4-BE49-F238E27FC236}">
                  <a16:creationId xmlns:a16="http://schemas.microsoft.com/office/drawing/2014/main" id="{62C949F5-E48D-6C4F-A6E1-09F46E5563E1}"/>
                </a:ext>
              </a:extLst>
            </p:cNvPr>
            <p:cNvCxnSpPr>
              <a:cxnSpLocks/>
            </p:cNvCxnSpPr>
            <p:nvPr/>
          </p:nvCxnSpPr>
          <p:spPr bwMode="auto">
            <a:xfrm flipH="1">
              <a:off x="5807362" y="1695444"/>
              <a:ext cx="138270" cy="138187"/>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66533461-56C4-BD41-B2E0-40B6DCA5B0DD}"/>
                </a:ext>
              </a:extLst>
            </p:cNvPr>
            <p:cNvCxnSpPr>
              <a:cxnSpLocks/>
            </p:cNvCxnSpPr>
            <p:nvPr/>
          </p:nvCxnSpPr>
          <p:spPr bwMode="auto">
            <a:xfrm>
              <a:off x="5686811" y="1698295"/>
              <a:ext cx="120551" cy="13533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4C9D9B33-AF56-9242-AAC5-5339E4B7BCCC}"/>
                </a:ext>
              </a:extLst>
            </p:cNvPr>
            <p:cNvCxnSpPr>
              <a:cxnSpLocks/>
            </p:cNvCxnSpPr>
            <p:nvPr/>
          </p:nvCxnSpPr>
          <p:spPr bwMode="auto">
            <a:xfrm flipV="1">
              <a:off x="5812835" y="1547202"/>
              <a:ext cx="0" cy="286429"/>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11C0C1A0-DFC8-FB4F-A076-DC895CA2EBC2}"/>
                </a:ext>
              </a:extLst>
            </p:cNvPr>
            <p:cNvCxnSpPr>
              <a:cxnSpLocks/>
            </p:cNvCxnSpPr>
            <p:nvPr/>
          </p:nvCxnSpPr>
          <p:spPr bwMode="auto">
            <a:xfrm flipH="1">
              <a:off x="5659970" y="1837150"/>
              <a:ext cx="147392" cy="161510"/>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8EE53849-AC16-F342-9BBA-D6B7ED090545}"/>
                </a:ext>
              </a:extLst>
            </p:cNvPr>
            <p:cNvCxnSpPr>
              <a:cxnSpLocks/>
            </p:cNvCxnSpPr>
            <p:nvPr/>
          </p:nvCxnSpPr>
          <p:spPr bwMode="auto">
            <a:xfrm>
              <a:off x="5814832" y="1569539"/>
              <a:ext cx="130800" cy="12238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20" name="Straight Connector 119">
              <a:extLst>
                <a:ext uri="{FF2B5EF4-FFF2-40B4-BE49-F238E27FC236}">
                  <a16:creationId xmlns:a16="http://schemas.microsoft.com/office/drawing/2014/main" id="{C6A932EC-B80E-CA4B-ABDC-C1A2F45EDCCC}"/>
                </a:ext>
              </a:extLst>
            </p:cNvPr>
            <p:cNvCxnSpPr>
              <a:cxnSpLocks/>
            </p:cNvCxnSpPr>
            <p:nvPr/>
          </p:nvCxnSpPr>
          <p:spPr bwMode="auto">
            <a:xfrm flipH="1">
              <a:off x="5461148" y="1998661"/>
              <a:ext cx="197602" cy="0"/>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21" name="Straight Connector 120">
              <a:extLst>
                <a:ext uri="{FF2B5EF4-FFF2-40B4-BE49-F238E27FC236}">
                  <a16:creationId xmlns:a16="http://schemas.microsoft.com/office/drawing/2014/main" id="{1045999C-9297-1445-AC0C-8D42643A6676}"/>
                </a:ext>
              </a:extLst>
            </p:cNvPr>
            <p:cNvCxnSpPr>
              <a:cxnSpLocks/>
            </p:cNvCxnSpPr>
            <p:nvPr/>
          </p:nvCxnSpPr>
          <p:spPr bwMode="auto">
            <a:xfrm flipH="1">
              <a:off x="5681107" y="1569531"/>
              <a:ext cx="133725" cy="128114"/>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D0649C64-FC98-1947-ADE1-F4B173DE5A3E}"/>
                </a:ext>
              </a:extLst>
            </p:cNvPr>
            <p:cNvCxnSpPr>
              <a:cxnSpLocks/>
            </p:cNvCxnSpPr>
            <p:nvPr/>
          </p:nvCxnSpPr>
          <p:spPr bwMode="auto">
            <a:xfrm>
              <a:off x="5813338" y="1831031"/>
              <a:ext cx="192330" cy="67828"/>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24" name="Straight Connector 123">
              <a:extLst>
                <a:ext uri="{FF2B5EF4-FFF2-40B4-BE49-F238E27FC236}">
                  <a16:creationId xmlns:a16="http://schemas.microsoft.com/office/drawing/2014/main" id="{7F532D25-7A09-5941-901E-EFD89FD16A82}"/>
                </a:ext>
              </a:extLst>
            </p:cNvPr>
            <p:cNvCxnSpPr>
              <a:cxnSpLocks/>
            </p:cNvCxnSpPr>
            <p:nvPr/>
          </p:nvCxnSpPr>
          <p:spPr bwMode="auto">
            <a:xfrm>
              <a:off x="6005647" y="1898859"/>
              <a:ext cx="0" cy="199603"/>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25" name="Straight Connector 124">
              <a:extLst>
                <a:ext uri="{FF2B5EF4-FFF2-40B4-BE49-F238E27FC236}">
                  <a16:creationId xmlns:a16="http://schemas.microsoft.com/office/drawing/2014/main" id="{2CEA1451-C3DB-574F-97E5-CB8144BFD377}"/>
                </a:ext>
              </a:extLst>
            </p:cNvPr>
            <p:cNvCxnSpPr>
              <a:cxnSpLocks/>
            </p:cNvCxnSpPr>
            <p:nvPr/>
          </p:nvCxnSpPr>
          <p:spPr bwMode="auto">
            <a:xfrm flipH="1">
              <a:off x="5813338" y="2098462"/>
              <a:ext cx="192309" cy="70129"/>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AED01918-5E1C-A14A-8338-A4B54F6076EF}"/>
                </a:ext>
              </a:extLst>
            </p:cNvPr>
            <p:cNvCxnSpPr>
              <a:cxnSpLocks/>
            </p:cNvCxnSpPr>
            <p:nvPr/>
          </p:nvCxnSpPr>
          <p:spPr bwMode="auto">
            <a:xfrm flipH="1" flipV="1">
              <a:off x="5662279" y="2002180"/>
              <a:ext cx="151059" cy="166411"/>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sp>
          <p:nvSpPr>
            <p:cNvPr id="129" name="Oval 128">
              <a:extLst>
                <a:ext uri="{FF2B5EF4-FFF2-40B4-BE49-F238E27FC236}">
                  <a16:creationId xmlns:a16="http://schemas.microsoft.com/office/drawing/2014/main" id="{F7D463D1-24C2-A94A-AF73-EA8271CE98B1}"/>
                </a:ext>
              </a:extLst>
            </p:cNvPr>
            <p:cNvSpPr/>
            <p:nvPr/>
          </p:nvSpPr>
          <p:spPr bwMode="auto">
            <a:xfrm>
              <a:off x="5755525" y="1779194"/>
              <a:ext cx="103674" cy="103674"/>
            </a:xfrm>
            <a:prstGeom prst="ellipse">
              <a:avLst/>
            </a:prstGeom>
            <a:solidFill>
              <a:schemeClr val="tx2">
                <a:lumMod val="20000"/>
                <a:lumOff val="80000"/>
              </a:schemeClr>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1</a:t>
              </a:r>
            </a:p>
          </p:txBody>
        </p:sp>
        <p:sp>
          <p:nvSpPr>
            <p:cNvPr id="131" name="Oval 130">
              <a:extLst>
                <a:ext uri="{FF2B5EF4-FFF2-40B4-BE49-F238E27FC236}">
                  <a16:creationId xmlns:a16="http://schemas.microsoft.com/office/drawing/2014/main" id="{25AEFE15-6518-0B40-80FD-AFFE1A8096B0}"/>
                </a:ext>
              </a:extLst>
            </p:cNvPr>
            <p:cNvSpPr/>
            <p:nvPr/>
          </p:nvSpPr>
          <p:spPr bwMode="auto">
            <a:xfrm>
              <a:off x="5953831" y="1847023"/>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ea typeface="ＭＳ Ｐゴシック" charset="-128"/>
                </a:rPr>
                <a:t>2</a:t>
              </a:r>
            </a:p>
          </p:txBody>
        </p:sp>
        <p:sp>
          <p:nvSpPr>
            <p:cNvPr id="149" name="Oval 148">
              <a:extLst>
                <a:ext uri="{FF2B5EF4-FFF2-40B4-BE49-F238E27FC236}">
                  <a16:creationId xmlns:a16="http://schemas.microsoft.com/office/drawing/2014/main" id="{D64CC930-83B2-CA43-8931-8D59CA81548F}"/>
                </a:ext>
              </a:extLst>
            </p:cNvPr>
            <p:cNvSpPr/>
            <p:nvPr/>
          </p:nvSpPr>
          <p:spPr bwMode="auto">
            <a:xfrm>
              <a:off x="5606914" y="1946824"/>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5</a:t>
              </a:r>
            </a:p>
          </p:txBody>
        </p:sp>
        <p:sp>
          <p:nvSpPr>
            <p:cNvPr id="150" name="Oval 149">
              <a:extLst>
                <a:ext uri="{FF2B5EF4-FFF2-40B4-BE49-F238E27FC236}">
                  <a16:creationId xmlns:a16="http://schemas.microsoft.com/office/drawing/2014/main" id="{E7BCC60A-043C-164C-A700-7389F82957DA}"/>
                </a:ext>
              </a:extLst>
            </p:cNvPr>
            <p:cNvSpPr/>
            <p:nvPr/>
          </p:nvSpPr>
          <p:spPr bwMode="auto">
            <a:xfrm>
              <a:off x="5953810" y="2046625"/>
              <a:ext cx="103674" cy="103674"/>
            </a:xfrm>
            <a:prstGeom prst="ellipse">
              <a:avLst/>
            </a:prstGeom>
            <a:solidFill>
              <a:schemeClr val="tx2">
                <a:lumMod val="20000"/>
                <a:lumOff val="80000"/>
              </a:schemeClr>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3</a:t>
              </a:r>
            </a:p>
          </p:txBody>
        </p:sp>
        <p:sp>
          <p:nvSpPr>
            <p:cNvPr id="151" name="Oval 150">
              <a:extLst>
                <a:ext uri="{FF2B5EF4-FFF2-40B4-BE49-F238E27FC236}">
                  <a16:creationId xmlns:a16="http://schemas.microsoft.com/office/drawing/2014/main" id="{896743D3-7B03-B247-B72F-9D95FAB112A5}"/>
                </a:ext>
              </a:extLst>
            </p:cNvPr>
            <p:cNvSpPr/>
            <p:nvPr/>
          </p:nvSpPr>
          <p:spPr bwMode="auto">
            <a:xfrm>
              <a:off x="5756208" y="2116754"/>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4</a:t>
              </a:r>
            </a:p>
          </p:txBody>
        </p:sp>
        <p:cxnSp>
          <p:nvCxnSpPr>
            <p:cNvPr id="152" name="Straight Connector 151">
              <a:extLst>
                <a:ext uri="{FF2B5EF4-FFF2-40B4-BE49-F238E27FC236}">
                  <a16:creationId xmlns:a16="http://schemas.microsoft.com/office/drawing/2014/main" id="{6F6DC192-CB2A-8741-957D-3C9B6E5F04DB}"/>
                </a:ext>
              </a:extLst>
            </p:cNvPr>
            <p:cNvCxnSpPr>
              <a:cxnSpLocks/>
            </p:cNvCxnSpPr>
            <p:nvPr/>
          </p:nvCxnSpPr>
          <p:spPr bwMode="auto">
            <a:xfrm>
              <a:off x="5686811" y="1691932"/>
              <a:ext cx="259184" cy="5712"/>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sp>
          <p:nvSpPr>
            <p:cNvPr id="153" name="Oval 152">
              <a:extLst>
                <a:ext uri="{FF2B5EF4-FFF2-40B4-BE49-F238E27FC236}">
                  <a16:creationId xmlns:a16="http://schemas.microsoft.com/office/drawing/2014/main" id="{8E6E0553-61F3-B244-A1CC-0B305D09E4AB}"/>
                </a:ext>
              </a:extLst>
            </p:cNvPr>
            <p:cNvSpPr/>
            <p:nvPr/>
          </p:nvSpPr>
          <p:spPr bwMode="auto">
            <a:xfrm>
              <a:off x="5762067" y="1517702"/>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8</a:t>
              </a:r>
            </a:p>
          </p:txBody>
        </p:sp>
        <p:sp>
          <p:nvSpPr>
            <p:cNvPr id="154" name="Oval 153">
              <a:extLst>
                <a:ext uri="{FF2B5EF4-FFF2-40B4-BE49-F238E27FC236}">
                  <a16:creationId xmlns:a16="http://schemas.microsoft.com/office/drawing/2014/main" id="{8D32EB6E-4BD5-B34B-A755-6032BA3DCBC6}"/>
                </a:ext>
              </a:extLst>
            </p:cNvPr>
            <p:cNvSpPr/>
            <p:nvPr/>
          </p:nvSpPr>
          <p:spPr bwMode="auto">
            <a:xfrm>
              <a:off x="5894724" y="1640088"/>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9</a:t>
              </a:r>
            </a:p>
          </p:txBody>
        </p:sp>
        <p:sp>
          <p:nvSpPr>
            <p:cNvPr id="155" name="Oval 154">
              <a:extLst>
                <a:ext uri="{FF2B5EF4-FFF2-40B4-BE49-F238E27FC236}">
                  <a16:creationId xmlns:a16="http://schemas.microsoft.com/office/drawing/2014/main" id="{76585ADC-9798-D540-804D-B307E5FD2827}"/>
                </a:ext>
              </a:extLst>
            </p:cNvPr>
            <p:cNvSpPr/>
            <p:nvPr/>
          </p:nvSpPr>
          <p:spPr bwMode="auto">
            <a:xfrm>
              <a:off x="5402157" y="1950343"/>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6</a:t>
              </a:r>
            </a:p>
          </p:txBody>
        </p:sp>
        <p:sp>
          <p:nvSpPr>
            <p:cNvPr id="156" name="Oval 155">
              <a:extLst>
                <a:ext uri="{FF2B5EF4-FFF2-40B4-BE49-F238E27FC236}">
                  <a16:creationId xmlns:a16="http://schemas.microsoft.com/office/drawing/2014/main" id="{1827A2AC-4B97-E848-B972-0B338B369DFD}"/>
                </a:ext>
              </a:extLst>
            </p:cNvPr>
            <p:cNvSpPr/>
            <p:nvPr/>
          </p:nvSpPr>
          <p:spPr bwMode="auto">
            <a:xfrm>
              <a:off x="5629270" y="1643615"/>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7</a:t>
              </a:r>
            </a:p>
          </p:txBody>
        </p:sp>
      </p:grpSp>
      <p:grpSp>
        <p:nvGrpSpPr>
          <p:cNvPr id="14" name="Group 13">
            <a:extLst>
              <a:ext uri="{FF2B5EF4-FFF2-40B4-BE49-F238E27FC236}">
                <a16:creationId xmlns:a16="http://schemas.microsoft.com/office/drawing/2014/main" id="{F514CF71-F5D0-D34C-9F13-F134468D1743}"/>
              </a:ext>
            </a:extLst>
          </p:cNvPr>
          <p:cNvGrpSpPr/>
          <p:nvPr/>
        </p:nvGrpSpPr>
        <p:grpSpPr>
          <a:xfrm>
            <a:off x="3621297" y="2246748"/>
            <a:ext cx="3921523" cy="702726"/>
            <a:chOff x="3606543" y="2445088"/>
            <a:chExt cx="3921523" cy="702726"/>
          </a:xfrm>
        </p:grpSpPr>
        <p:sp>
          <p:nvSpPr>
            <p:cNvPr id="32" name="TextBox 31">
              <a:extLst>
                <a:ext uri="{FF2B5EF4-FFF2-40B4-BE49-F238E27FC236}">
                  <a16:creationId xmlns:a16="http://schemas.microsoft.com/office/drawing/2014/main" id="{D288918A-25E2-AE45-A3C7-CC806602D72F}"/>
                </a:ext>
              </a:extLst>
            </p:cNvPr>
            <p:cNvSpPr txBox="1"/>
            <p:nvPr/>
          </p:nvSpPr>
          <p:spPr>
            <a:xfrm>
              <a:off x="3606543" y="2669136"/>
              <a:ext cx="607859" cy="338554"/>
            </a:xfrm>
            <a:prstGeom prst="rect">
              <a:avLst/>
            </a:prstGeom>
            <a:noFill/>
          </p:spPr>
          <p:txBody>
            <a:bodyPr wrap="none" rtlCol="0">
              <a:spAutoFit/>
            </a:bodyPr>
            <a:lstStyle/>
            <a:p>
              <a:r>
                <a:rPr lang="en-US" sz="1600" dirty="0"/>
                <a:t>{2,3}</a:t>
              </a:r>
            </a:p>
          </p:txBody>
        </p:sp>
        <p:cxnSp>
          <p:nvCxnSpPr>
            <p:cNvPr id="128" name="Straight Connector 127">
              <a:extLst>
                <a:ext uri="{FF2B5EF4-FFF2-40B4-BE49-F238E27FC236}">
                  <a16:creationId xmlns:a16="http://schemas.microsoft.com/office/drawing/2014/main" id="{CBBC0014-F842-3842-A286-4ECBC1EC89A1}"/>
                </a:ext>
              </a:extLst>
            </p:cNvPr>
            <p:cNvCxnSpPr>
              <a:cxnSpLocks/>
              <a:stCxn id="132" idx="4"/>
            </p:cNvCxnSpPr>
            <p:nvPr/>
          </p:nvCxnSpPr>
          <p:spPr bwMode="auto">
            <a:xfrm>
              <a:off x="7450634" y="2745680"/>
              <a:ext cx="0" cy="14096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0" name="Oval 129">
              <a:extLst>
                <a:ext uri="{FF2B5EF4-FFF2-40B4-BE49-F238E27FC236}">
                  <a16:creationId xmlns:a16="http://schemas.microsoft.com/office/drawing/2014/main" id="{F3CDF63F-70F2-9F49-898D-034F6D4208F4}"/>
                </a:ext>
              </a:extLst>
            </p:cNvPr>
            <p:cNvSpPr/>
            <p:nvPr/>
          </p:nvSpPr>
          <p:spPr bwMode="auto">
            <a:xfrm>
              <a:off x="7378385" y="2858009"/>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132" name="Oval 131">
              <a:extLst>
                <a:ext uri="{FF2B5EF4-FFF2-40B4-BE49-F238E27FC236}">
                  <a16:creationId xmlns:a16="http://schemas.microsoft.com/office/drawing/2014/main" id="{2A7F2963-947E-FF4B-A090-6C6D0007A35B}"/>
                </a:ext>
              </a:extLst>
            </p:cNvPr>
            <p:cNvSpPr/>
            <p:nvPr/>
          </p:nvSpPr>
          <p:spPr bwMode="auto">
            <a:xfrm>
              <a:off x="7375793" y="2596000"/>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cxnSp>
          <p:nvCxnSpPr>
            <p:cNvPr id="144" name="Straight Connector 143">
              <a:extLst>
                <a:ext uri="{FF2B5EF4-FFF2-40B4-BE49-F238E27FC236}">
                  <a16:creationId xmlns:a16="http://schemas.microsoft.com/office/drawing/2014/main" id="{193D6F89-2E18-4841-BC72-36D5D40B78B6}"/>
                </a:ext>
              </a:extLst>
            </p:cNvPr>
            <p:cNvCxnSpPr>
              <a:cxnSpLocks/>
            </p:cNvCxnSpPr>
            <p:nvPr/>
          </p:nvCxnSpPr>
          <p:spPr bwMode="auto">
            <a:xfrm flipH="1">
              <a:off x="5807362" y="2622830"/>
              <a:ext cx="138270" cy="138187"/>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CFCFCEE3-C455-A04D-B5AC-0D6C1ADDA7E9}"/>
                </a:ext>
              </a:extLst>
            </p:cNvPr>
            <p:cNvCxnSpPr>
              <a:cxnSpLocks/>
            </p:cNvCxnSpPr>
            <p:nvPr/>
          </p:nvCxnSpPr>
          <p:spPr bwMode="auto">
            <a:xfrm>
              <a:off x="5686811" y="2625681"/>
              <a:ext cx="120551" cy="13533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228C62EB-ED97-5540-A77C-F73EFD624FE4}"/>
                </a:ext>
              </a:extLst>
            </p:cNvPr>
            <p:cNvCxnSpPr>
              <a:cxnSpLocks/>
            </p:cNvCxnSpPr>
            <p:nvPr/>
          </p:nvCxnSpPr>
          <p:spPr bwMode="auto">
            <a:xfrm flipV="1">
              <a:off x="5812835" y="2474588"/>
              <a:ext cx="0" cy="286429"/>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47" name="Straight Connector 146">
              <a:extLst>
                <a:ext uri="{FF2B5EF4-FFF2-40B4-BE49-F238E27FC236}">
                  <a16:creationId xmlns:a16="http://schemas.microsoft.com/office/drawing/2014/main" id="{55441C61-307B-534D-BF1C-4B916F08F184}"/>
                </a:ext>
              </a:extLst>
            </p:cNvPr>
            <p:cNvCxnSpPr>
              <a:cxnSpLocks/>
            </p:cNvCxnSpPr>
            <p:nvPr/>
          </p:nvCxnSpPr>
          <p:spPr bwMode="auto">
            <a:xfrm flipH="1">
              <a:off x="5659970" y="2764536"/>
              <a:ext cx="147392" cy="161510"/>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48" name="Straight Connector 147">
              <a:extLst>
                <a:ext uri="{FF2B5EF4-FFF2-40B4-BE49-F238E27FC236}">
                  <a16:creationId xmlns:a16="http://schemas.microsoft.com/office/drawing/2014/main" id="{5730B42F-A017-0848-B4A2-0B77767F8A6B}"/>
                </a:ext>
              </a:extLst>
            </p:cNvPr>
            <p:cNvCxnSpPr>
              <a:cxnSpLocks/>
            </p:cNvCxnSpPr>
            <p:nvPr/>
          </p:nvCxnSpPr>
          <p:spPr bwMode="auto">
            <a:xfrm>
              <a:off x="5814832" y="2496925"/>
              <a:ext cx="130800" cy="12238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DC8D6375-4EA6-684E-9FD7-BC69746CA07B}"/>
                </a:ext>
              </a:extLst>
            </p:cNvPr>
            <p:cNvCxnSpPr>
              <a:cxnSpLocks/>
            </p:cNvCxnSpPr>
            <p:nvPr/>
          </p:nvCxnSpPr>
          <p:spPr bwMode="auto">
            <a:xfrm flipH="1">
              <a:off x="5461148" y="2926047"/>
              <a:ext cx="197602" cy="0"/>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4BBA5042-6A37-4149-8AD8-6886252911DE}"/>
                </a:ext>
              </a:extLst>
            </p:cNvPr>
            <p:cNvCxnSpPr>
              <a:cxnSpLocks/>
            </p:cNvCxnSpPr>
            <p:nvPr/>
          </p:nvCxnSpPr>
          <p:spPr bwMode="auto">
            <a:xfrm flipH="1">
              <a:off x="5681107" y="2496917"/>
              <a:ext cx="133725" cy="128114"/>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70" name="Straight Connector 169">
              <a:extLst>
                <a:ext uri="{FF2B5EF4-FFF2-40B4-BE49-F238E27FC236}">
                  <a16:creationId xmlns:a16="http://schemas.microsoft.com/office/drawing/2014/main" id="{8B468A93-34BA-5F4A-8021-54D197CFC087}"/>
                </a:ext>
              </a:extLst>
            </p:cNvPr>
            <p:cNvCxnSpPr>
              <a:cxnSpLocks/>
            </p:cNvCxnSpPr>
            <p:nvPr/>
          </p:nvCxnSpPr>
          <p:spPr bwMode="auto">
            <a:xfrm>
              <a:off x="5813338" y="2758417"/>
              <a:ext cx="192330" cy="67828"/>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71" name="Straight Connector 170">
              <a:extLst>
                <a:ext uri="{FF2B5EF4-FFF2-40B4-BE49-F238E27FC236}">
                  <a16:creationId xmlns:a16="http://schemas.microsoft.com/office/drawing/2014/main" id="{8B8FB1CF-2A5D-3345-81E4-6DCCCF0C4F5D}"/>
                </a:ext>
              </a:extLst>
            </p:cNvPr>
            <p:cNvCxnSpPr>
              <a:cxnSpLocks/>
            </p:cNvCxnSpPr>
            <p:nvPr/>
          </p:nvCxnSpPr>
          <p:spPr bwMode="auto">
            <a:xfrm>
              <a:off x="6005647" y="2826245"/>
              <a:ext cx="0" cy="1996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C004EC08-B0DE-0048-A48D-B124476084F7}"/>
                </a:ext>
              </a:extLst>
            </p:cNvPr>
            <p:cNvCxnSpPr>
              <a:cxnSpLocks/>
            </p:cNvCxnSpPr>
            <p:nvPr/>
          </p:nvCxnSpPr>
          <p:spPr bwMode="auto">
            <a:xfrm flipH="1">
              <a:off x="5813338" y="3025848"/>
              <a:ext cx="192309" cy="70129"/>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73" name="Straight Connector 172">
              <a:extLst>
                <a:ext uri="{FF2B5EF4-FFF2-40B4-BE49-F238E27FC236}">
                  <a16:creationId xmlns:a16="http://schemas.microsoft.com/office/drawing/2014/main" id="{53C55030-3F4B-E64D-8603-75563293C3B4}"/>
                </a:ext>
              </a:extLst>
            </p:cNvPr>
            <p:cNvCxnSpPr>
              <a:cxnSpLocks/>
            </p:cNvCxnSpPr>
            <p:nvPr/>
          </p:nvCxnSpPr>
          <p:spPr bwMode="auto">
            <a:xfrm flipH="1" flipV="1">
              <a:off x="5662279" y="2929566"/>
              <a:ext cx="151059" cy="166411"/>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sp>
          <p:nvSpPr>
            <p:cNvPr id="174" name="Oval 173">
              <a:extLst>
                <a:ext uri="{FF2B5EF4-FFF2-40B4-BE49-F238E27FC236}">
                  <a16:creationId xmlns:a16="http://schemas.microsoft.com/office/drawing/2014/main" id="{23ED1E3F-3C46-0846-990F-85B5D13CB368}"/>
                </a:ext>
              </a:extLst>
            </p:cNvPr>
            <p:cNvSpPr/>
            <p:nvPr/>
          </p:nvSpPr>
          <p:spPr bwMode="auto">
            <a:xfrm>
              <a:off x="5755525" y="2706580"/>
              <a:ext cx="103674" cy="103674"/>
            </a:xfrm>
            <a:prstGeom prst="ellipse">
              <a:avLst/>
            </a:prstGeom>
            <a:solidFill>
              <a:schemeClr val="tx2">
                <a:lumMod val="20000"/>
                <a:lumOff val="80000"/>
              </a:schemeClr>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1</a:t>
              </a:r>
            </a:p>
          </p:txBody>
        </p:sp>
        <p:sp>
          <p:nvSpPr>
            <p:cNvPr id="175" name="Oval 174">
              <a:extLst>
                <a:ext uri="{FF2B5EF4-FFF2-40B4-BE49-F238E27FC236}">
                  <a16:creationId xmlns:a16="http://schemas.microsoft.com/office/drawing/2014/main" id="{0FE01311-BE9B-4A42-9D9E-0D9BD31D4A3D}"/>
                </a:ext>
              </a:extLst>
            </p:cNvPr>
            <p:cNvSpPr/>
            <p:nvPr/>
          </p:nvSpPr>
          <p:spPr bwMode="auto">
            <a:xfrm>
              <a:off x="5953831" y="2774409"/>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ea typeface="ＭＳ Ｐゴシック" charset="-128"/>
                </a:rPr>
                <a:t>2</a:t>
              </a:r>
            </a:p>
          </p:txBody>
        </p:sp>
        <p:sp>
          <p:nvSpPr>
            <p:cNvPr id="176" name="Oval 175">
              <a:extLst>
                <a:ext uri="{FF2B5EF4-FFF2-40B4-BE49-F238E27FC236}">
                  <a16:creationId xmlns:a16="http://schemas.microsoft.com/office/drawing/2014/main" id="{EC151C64-8856-3742-8E12-2463E2D6E866}"/>
                </a:ext>
              </a:extLst>
            </p:cNvPr>
            <p:cNvSpPr/>
            <p:nvPr/>
          </p:nvSpPr>
          <p:spPr bwMode="auto">
            <a:xfrm>
              <a:off x="5606914" y="2874210"/>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5</a:t>
              </a:r>
            </a:p>
          </p:txBody>
        </p:sp>
        <p:sp>
          <p:nvSpPr>
            <p:cNvPr id="177" name="Oval 176">
              <a:extLst>
                <a:ext uri="{FF2B5EF4-FFF2-40B4-BE49-F238E27FC236}">
                  <a16:creationId xmlns:a16="http://schemas.microsoft.com/office/drawing/2014/main" id="{05DACD1B-DCEB-1047-BB95-5C3418C5AF31}"/>
                </a:ext>
              </a:extLst>
            </p:cNvPr>
            <p:cNvSpPr/>
            <p:nvPr/>
          </p:nvSpPr>
          <p:spPr bwMode="auto">
            <a:xfrm>
              <a:off x="5953810" y="2974011"/>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ea typeface="ＭＳ Ｐゴシック" charset="-128"/>
                </a:rPr>
                <a:t>3</a:t>
              </a:r>
            </a:p>
          </p:txBody>
        </p:sp>
        <p:sp>
          <p:nvSpPr>
            <p:cNvPr id="178" name="Oval 177">
              <a:extLst>
                <a:ext uri="{FF2B5EF4-FFF2-40B4-BE49-F238E27FC236}">
                  <a16:creationId xmlns:a16="http://schemas.microsoft.com/office/drawing/2014/main" id="{FCFB79A9-D9CE-3643-9FBC-12961BE977AF}"/>
                </a:ext>
              </a:extLst>
            </p:cNvPr>
            <p:cNvSpPr/>
            <p:nvPr/>
          </p:nvSpPr>
          <p:spPr bwMode="auto">
            <a:xfrm>
              <a:off x="5756208" y="3044140"/>
              <a:ext cx="103674" cy="103674"/>
            </a:xfrm>
            <a:prstGeom prst="ellipse">
              <a:avLst/>
            </a:prstGeom>
            <a:solidFill>
              <a:schemeClr val="tx2">
                <a:lumMod val="20000"/>
                <a:lumOff val="80000"/>
              </a:schemeClr>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4</a:t>
              </a:r>
            </a:p>
          </p:txBody>
        </p:sp>
        <p:cxnSp>
          <p:nvCxnSpPr>
            <p:cNvPr id="180" name="Straight Connector 179">
              <a:extLst>
                <a:ext uri="{FF2B5EF4-FFF2-40B4-BE49-F238E27FC236}">
                  <a16:creationId xmlns:a16="http://schemas.microsoft.com/office/drawing/2014/main" id="{33F636BB-5E3B-1549-97FF-4499FB1B6051}"/>
                </a:ext>
              </a:extLst>
            </p:cNvPr>
            <p:cNvCxnSpPr>
              <a:cxnSpLocks/>
            </p:cNvCxnSpPr>
            <p:nvPr/>
          </p:nvCxnSpPr>
          <p:spPr bwMode="auto">
            <a:xfrm>
              <a:off x="5686811" y="2619318"/>
              <a:ext cx="259184" cy="5712"/>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sp>
          <p:nvSpPr>
            <p:cNvPr id="190" name="Oval 189">
              <a:extLst>
                <a:ext uri="{FF2B5EF4-FFF2-40B4-BE49-F238E27FC236}">
                  <a16:creationId xmlns:a16="http://schemas.microsoft.com/office/drawing/2014/main" id="{DAEA74DF-9B44-4C44-B578-FBFE145C4165}"/>
                </a:ext>
              </a:extLst>
            </p:cNvPr>
            <p:cNvSpPr/>
            <p:nvPr/>
          </p:nvSpPr>
          <p:spPr bwMode="auto">
            <a:xfrm>
              <a:off x="5762067" y="2445088"/>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8</a:t>
              </a:r>
            </a:p>
          </p:txBody>
        </p:sp>
        <p:sp>
          <p:nvSpPr>
            <p:cNvPr id="191" name="Oval 190">
              <a:extLst>
                <a:ext uri="{FF2B5EF4-FFF2-40B4-BE49-F238E27FC236}">
                  <a16:creationId xmlns:a16="http://schemas.microsoft.com/office/drawing/2014/main" id="{E7EF6D45-5082-4C42-B987-E2F6B015001D}"/>
                </a:ext>
              </a:extLst>
            </p:cNvPr>
            <p:cNvSpPr/>
            <p:nvPr/>
          </p:nvSpPr>
          <p:spPr bwMode="auto">
            <a:xfrm>
              <a:off x="5894724" y="2567474"/>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9</a:t>
              </a:r>
            </a:p>
          </p:txBody>
        </p:sp>
        <p:sp>
          <p:nvSpPr>
            <p:cNvPr id="192" name="Oval 191">
              <a:extLst>
                <a:ext uri="{FF2B5EF4-FFF2-40B4-BE49-F238E27FC236}">
                  <a16:creationId xmlns:a16="http://schemas.microsoft.com/office/drawing/2014/main" id="{9DDB5D8E-24A3-3D4A-9F88-63BCA98B3F79}"/>
                </a:ext>
              </a:extLst>
            </p:cNvPr>
            <p:cNvSpPr/>
            <p:nvPr/>
          </p:nvSpPr>
          <p:spPr bwMode="auto">
            <a:xfrm>
              <a:off x="5402157" y="2877729"/>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6</a:t>
              </a:r>
            </a:p>
          </p:txBody>
        </p:sp>
        <p:sp>
          <p:nvSpPr>
            <p:cNvPr id="193" name="Oval 192">
              <a:extLst>
                <a:ext uri="{FF2B5EF4-FFF2-40B4-BE49-F238E27FC236}">
                  <a16:creationId xmlns:a16="http://schemas.microsoft.com/office/drawing/2014/main" id="{394F0092-AC1C-774C-B5A0-A2311CF44F60}"/>
                </a:ext>
              </a:extLst>
            </p:cNvPr>
            <p:cNvSpPr/>
            <p:nvPr/>
          </p:nvSpPr>
          <p:spPr bwMode="auto">
            <a:xfrm>
              <a:off x="5629270" y="2571001"/>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7</a:t>
              </a:r>
            </a:p>
          </p:txBody>
        </p:sp>
      </p:grpSp>
      <p:grpSp>
        <p:nvGrpSpPr>
          <p:cNvPr id="13" name="Group 12">
            <a:extLst>
              <a:ext uri="{FF2B5EF4-FFF2-40B4-BE49-F238E27FC236}">
                <a16:creationId xmlns:a16="http://schemas.microsoft.com/office/drawing/2014/main" id="{0A032697-DFAC-2644-84BD-CB4328B39C59}"/>
              </a:ext>
            </a:extLst>
          </p:cNvPr>
          <p:cNvGrpSpPr/>
          <p:nvPr/>
        </p:nvGrpSpPr>
        <p:grpSpPr>
          <a:xfrm>
            <a:off x="3621297" y="3114911"/>
            <a:ext cx="3919368" cy="702726"/>
            <a:chOff x="3602390" y="3377280"/>
            <a:chExt cx="3919368" cy="702726"/>
          </a:xfrm>
        </p:grpSpPr>
        <p:sp>
          <p:nvSpPr>
            <p:cNvPr id="34" name="TextBox 33">
              <a:extLst>
                <a:ext uri="{FF2B5EF4-FFF2-40B4-BE49-F238E27FC236}">
                  <a16:creationId xmlns:a16="http://schemas.microsoft.com/office/drawing/2014/main" id="{00E99CF8-489C-994A-87B6-EFD55ED46BE9}"/>
                </a:ext>
              </a:extLst>
            </p:cNvPr>
            <p:cNvSpPr txBox="1"/>
            <p:nvPr/>
          </p:nvSpPr>
          <p:spPr>
            <a:xfrm>
              <a:off x="3602390" y="3533271"/>
              <a:ext cx="607859" cy="338554"/>
            </a:xfrm>
            <a:prstGeom prst="rect">
              <a:avLst/>
            </a:prstGeom>
            <a:noFill/>
          </p:spPr>
          <p:txBody>
            <a:bodyPr wrap="none" rtlCol="0">
              <a:spAutoFit/>
            </a:bodyPr>
            <a:lstStyle/>
            <a:p>
              <a:r>
                <a:rPr lang="en-US" sz="1600" dirty="0"/>
                <a:t>{5,6}</a:t>
              </a:r>
            </a:p>
          </p:txBody>
        </p:sp>
        <p:cxnSp>
          <p:nvCxnSpPr>
            <p:cNvPr id="231" name="Straight Connector 230">
              <a:extLst>
                <a:ext uri="{FF2B5EF4-FFF2-40B4-BE49-F238E27FC236}">
                  <a16:creationId xmlns:a16="http://schemas.microsoft.com/office/drawing/2014/main" id="{E980BAF4-933A-5F4C-AFC8-3E22B27CD6E6}"/>
                </a:ext>
              </a:extLst>
            </p:cNvPr>
            <p:cNvCxnSpPr>
              <a:cxnSpLocks/>
            </p:cNvCxnSpPr>
            <p:nvPr/>
          </p:nvCxnSpPr>
          <p:spPr bwMode="auto">
            <a:xfrm flipH="1">
              <a:off x="5807362" y="3555022"/>
              <a:ext cx="138270" cy="138187"/>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32" name="Straight Connector 231">
              <a:extLst>
                <a:ext uri="{FF2B5EF4-FFF2-40B4-BE49-F238E27FC236}">
                  <a16:creationId xmlns:a16="http://schemas.microsoft.com/office/drawing/2014/main" id="{482A49E1-D79A-4D43-9EE3-A3E152328A31}"/>
                </a:ext>
              </a:extLst>
            </p:cNvPr>
            <p:cNvCxnSpPr>
              <a:cxnSpLocks/>
            </p:cNvCxnSpPr>
            <p:nvPr/>
          </p:nvCxnSpPr>
          <p:spPr bwMode="auto">
            <a:xfrm>
              <a:off x="5686811" y="3557873"/>
              <a:ext cx="120551" cy="13533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33" name="Straight Connector 232">
              <a:extLst>
                <a:ext uri="{FF2B5EF4-FFF2-40B4-BE49-F238E27FC236}">
                  <a16:creationId xmlns:a16="http://schemas.microsoft.com/office/drawing/2014/main" id="{247949F0-14EC-BD42-AA46-54D401DE6E23}"/>
                </a:ext>
              </a:extLst>
            </p:cNvPr>
            <p:cNvCxnSpPr>
              <a:cxnSpLocks/>
            </p:cNvCxnSpPr>
            <p:nvPr/>
          </p:nvCxnSpPr>
          <p:spPr bwMode="auto">
            <a:xfrm flipV="1">
              <a:off x="5812835" y="3406780"/>
              <a:ext cx="0" cy="286429"/>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0CC01AB4-9EFC-7E4B-9F59-A6CB7F98AA18}"/>
                </a:ext>
              </a:extLst>
            </p:cNvPr>
            <p:cNvCxnSpPr>
              <a:cxnSpLocks/>
            </p:cNvCxnSpPr>
            <p:nvPr/>
          </p:nvCxnSpPr>
          <p:spPr bwMode="auto">
            <a:xfrm flipH="1">
              <a:off x="5659970" y="3696728"/>
              <a:ext cx="147392" cy="16151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35" name="Straight Connector 234">
              <a:extLst>
                <a:ext uri="{FF2B5EF4-FFF2-40B4-BE49-F238E27FC236}">
                  <a16:creationId xmlns:a16="http://schemas.microsoft.com/office/drawing/2014/main" id="{C1DD5E60-F3CF-744A-9DEC-8F7ED10953F7}"/>
                </a:ext>
              </a:extLst>
            </p:cNvPr>
            <p:cNvCxnSpPr>
              <a:cxnSpLocks/>
            </p:cNvCxnSpPr>
            <p:nvPr/>
          </p:nvCxnSpPr>
          <p:spPr bwMode="auto">
            <a:xfrm>
              <a:off x="5814832" y="3429117"/>
              <a:ext cx="130800" cy="12238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36" name="Straight Connector 235">
              <a:extLst>
                <a:ext uri="{FF2B5EF4-FFF2-40B4-BE49-F238E27FC236}">
                  <a16:creationId xmlns:a16="http://schemas.microsoft.com/office/drawing/2014/main" id="{A70322F5-7466-144F-B9CE-F977D0C19E1C}"/>
                </a:ext>
              </a:extLst>
            </p:cNvPr>
            <p:cNvCxnSpPr>
              <a:cxnSpLocks/>
            </p:cNvCxnSpPr>
            <p:nvPr/>
          </p:nvCxnSpPr>
          <p:spPr bwMode="auto">
            <a:xfrm flipH="1">
              <a:off x="5461148" y="3858239"/>
              <a:ext cx="19760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7" name="Straight Connector 236">
              <a:extLst>
                <a:ext uri="{FF2B5EF4-FFF2-40B4-BE49-F238E27FC236}">
                  <a16:creationId xmlns:a16="http://schemas.microsoft.com/office/drawing/2014/main" id="{68E898F2-6B85-7842-9A4A-634005092550}"/>
                </a:ext>
              </a:extLst>
            </p:cNvPr>
            <p:cNvCxnSpPr>
              <a:cxnSpLocks/>
            </p:cNvCxnSpPr>
            <p:nvPr/>
          </p:nvCxnSpPr>
          <p:spPr bwMode="auto">
            <a:xfrm flipH="1">
              <a:off x="5681107" y="3429109"/>
              <a:ext cx="133725" cy="128114"/>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38" name="Straight Connector 237">
              <a:extLst>
                <a:ext uri="{FF2B5EF4-FFF2-40B4-BE49-F238E27FC236}">
                  <a16:creationId xmlns:a16="http://schemas.microsoft.com/office/drawing/2014/main" id="{9C6F7C89-B5B9-4446-8198-45A2F6C89DB5}"/>
                </a:ext>
              </a:extLst>
            </p:cNvPr>
            <p:cNvCxnSpPr>
              <a:cxnSpLocks/>
            </p:cNvCxnSpPr>
            <p:nvPr/>
          </p:nvCxnSpPr>
          <p:spPr bwMode="auto">
            <a:xfrm>
              <a:off x="5813338" y="3690609"/>
              <a:ext cx="192330" cy="67828"/>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39" name="Straight Connector 238">
              <a:extLst>
                <a:ext uri="{FF2B5EF4-FFF2-40B4-BE49-F238E27FC236}">
                  <a16:creationId xmlns:a16="http://schemas.microsoft.com/office/drawing/2014/main" id="{98F8F42D-824C-BF40-B583-0B90F9181C94}"/>
                </a:ext>
              </a:extLst>
            </p:cNvPr>
            <p:cNvCxnSpPr>
              <a:cxnSpLocks/>
            </p:cNvCxnSpPr>
            <p:nvPr/>
          </p:nvCxnSpPr>
          <p:spPr bwMode="auto">
            <a:xfrm>
              <a:off x="6005647" y="3758437"/>
              <a:ext cx="0" cy="199603"/>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40" name="Straight Connector 239">
              <a:extLst>
                <a:ext uri="{FF2B5EF4-FFF2-40B4-BE49-F238E27FC236}">
                  <a16:creationId xmlns:a16="http://schemas.microsoft.com/office/drawing/2014/main" id="{E68EA83A-96F1-D94A-B311-938B20FD6099}"/>
                </a:ext>
              </a:extLst>
            </p:cNvPr>
            <p:cNvCxnSpPr>
              <a:cxnSpLocks/>
            </p:cNvCxnSpPr>
            <p:nvPr/>
          </p:nvCxnSpPr>
          <p:spPr bwMode="auto">
            <a:xfrm flipH="1">
              <a:off x="5813338" y="3958040"/>
              <a:ext cx="192309" cy="70129"/>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41" name="Straight Connector 240">
              <a:extLst>
                <a:ext uri="{FF2B5EF4-FFF2-40B4-BE49-F238E27FC236}">
                  <a16:creationId xmlns:a16="http://schemas.microsoft.com/office/drawing/2014/main" id="{8FE7BBAB-A2A9-5B4E-8B3B-7E6459D04C37}"/>
                </a:ext>
              </a:extLst>
            </p:cNvPr>
            <p:cNvCxnSpPr>
              <a:cxnSpLocks/>
            </p:cNvCxnSpPr>
            <p:nvPr/>
          </p:nvCxnSpPr>
          <p:spPr bwMode="auto">
            <a:xfrm flipH="1" flipV="1">
              <a:off x="5662279" y="3861758"/>
              <a:ext cx="151059" cy="166411"/>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242" name="Oval 241">
              <a:extLst>
                <a:ext uri="{FF2B5EF4-FFF2-40B4-BE49-F238E27FC236}">
                  <a16:creationId xmlns:a16="http://schemas.microsoft.com/office/drawing/2014/main" id="{67FCE4E4-AB14-B848-9DC9-2E97F297445E}"/>
                </a:ext>
              </a:extLst>
            </p:cNvPr>
            <p:cNvSpPr/>
            <p:nvPr/>
          </p:nvSpPr>
          <p:spPr bwMode="auto">
            <a:xfrm>
              <a:off x="5755525" y="3638772"/>
              <a:ext cx="103674" cy="103674"/>
            </a:xfrm>
            <a:prstGeom prst="ellipse">
              <a:avLst/>
            </a:prstGeom>
            <a:solidFill>
              <a:schemeClr val="tx2">
                <a:lumMod val="20000"/>
                <a:lumOff val="8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1</a:t>
              </a:r>
            </a:p>
          </p:txBody>
        </p:sp>
        <p:sp>
          <p:nvSpPr>
            <p:cNvPr id="243" name="Oval 242">
              <a:extLst>
                <a:ext uri="{FF2B5EF4-FFF2-40B4-BE49-F238E27FC236}">
                  <a16:creationId xmlns:a16="http://schemas.microsoft.com/office/drawing/2014/main" id="{63FBCF7A-C94C-3941-A77F-A722E66E0C30}"/>
                </a:ext>
              </a:extLst>
            </p:cNvPr>
            <p:cNvSpPr/>
            <p:nvPr/>
          </p:nvSpPr>
          <p:spPr bwMode="auto">
            <a:xfrm>
              <a:off x="5953831" y="3706601"/>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2</a:t>
              </a:r>
            </a:p>
          </p:txBody>
        </p:sp>
        <p:sp>
          <p:nvSpPr>
            <p:cNvPr id="244" name="Oval 243">
              <a:extLst>
                <a:ext uri="{FF2B5EF4-FFF2-40B4-BE49-F238E27FC236}">
                  <a16:creationId xmlns:a16="http://schemas.microsoft.com/office/drawing/2014/main" id="{42045865-4310-2946-872D-925E113D47CA}"/>
                </a:ext>
              </a:extLst>
            </p:cNvPr>
            <p:cNvSpPr/>
            <p:nvPr/>
          </p:nvSpPr>
          <p:spPr bwMode="auto">
            <a:xfrm>
              <a:off x="5606914" y="3806402"/>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245" name="Oval 244">
              <a:extLst>
                <a:ext uri="{FF2B5EF4-FFF2-40B4-BE49-F238E27FC236}">
                  <a16:creationId xmlns:a16="http://schemas.microsoft.com/office/drawing/2014/main" id="{43F0BE2A-B6C1-744A-8C0D-9FE0FFAB3B0A}"/>
                </a:ext>
              </a:extLst>
            </p:cNvPr>
            <p:cNvSpPr/>
            <p:nvPr/>
          </p:nvSpPr>
          <p:spPr bwMode="auto">
            <a:xfrm>
              <a:off x="5953810" y="3906203"/>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3</a:t>
              </a:r>
            </a:p>
          </p:txBody>
        </p:sp>
        <p:sp>
          <p:nvSpPr>
            <p:cNvPr id="246" name="Oval 245">
              <a:extLst>
                <a:ext uri="{FF2B5EF4-FFF2-40B4-BE49-F238E27FC236}">
                  <a16:creationId xmlns:a16="http://schemas.microsoft.com/office/drawing/2014/main" id="{32E58442-D9B6-BE47-B5BE-C158AFE8F735}"/>
                </a:ext>
              </a:extLst>
            </p:cNvPr>
            <p:cNvSpPr/>
            <p:nvPr/>
          </p:nvSpPr>
          <p:spPr bwMode="auto">
            <a:xfrm>
              <a:off x="5756208" y="3976332"/>
              <a:ext cx="103674" cy="103674"/>
            </a:xfrm>
            <a:prstGeom prst="ellipse">
              <a:avLst/>
            </a:prstGeom>
            <a:solidFill>
              <a:schemeClr val="tx2">
                <a:lumMod val="20000"/>
                <a:lumOff val="8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4</a:t>
              </a:r>
            </a:p>
          </p:txBody>
        </p:sp>
        <p:cxnSp>
          <p:nvCxnSpPr>
            <p:cNvPr id="247" name="Straight Connector 246">
              <a:extLst>
                <a:ext uri="{FF2B5EF4-FFF2-40B4-BE49-F238E27FC236}">
                  <a16:creationId xmlns:a16="http://schemas.microsoft.com/office/drawing/2014/main" id="{5188B94C-470C-EB4D-8150-76DD03317E86}"/>
                </a:ext>
              </a:extLst>
            </p:cNvPr>
            <p:cNvCxnSpPr>
              <a:cxnSpLocks/>
            </p:cNvCxnSpPr>
            <p:nvPr/>
          </p:nvCxnSpPr>
          <p:spPr bwMode="auto">
            <a:xfrm>
              <a:off x="5686811" y="3551510"/>
              <a:ext cx="259184" cy="5712"/>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sp>
          <p:nvSpPr>
            <p:cNvPr id="248" name="Oval 247">
              <a:extLst>
                <a:ext uri="{FF2B5EF4-FFF2-40B4-BE49-F238E27FC236}">
                  <a16:creationId xmlns:a16="http://schemas.microsoft.com/office/drawing/2014/main" id="{02613B96-6467-7A45-A20B-155414872151}"/>
                </a:ext>
              </a:extLst>
            </p:cNvPr>
            <p:cNvSpPr/>
            <p:nvPr/>
          </p:nvSpPr>
          <p:spPr bwMode="auto">
            <a:xfrm>
              <a:off x="5762067" y="3377280"/>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8</a:t>
              </a:r>
            </a:p>
          </p:txBody>
        </p:sp>
        <p:sp>
          <p:nvSpPr>
            <p:cNvPr id="249" name="Oval 248">
              <a:extLst>
                <a:ext uri="{FF2B5EF4-FFF2-40B4-BE49-F238E27FC236}">
                  <a16:creationId xmlns:a16="http://schemas.microsoft.com/office/drawing/2014/main" id="{E18B15DC-AB3D-BD4D-A00A-84EC5BEE6B88}"/>
                </a:ext>
              </a:extLst>
            </p:cNvPr>
            <p:cNvSpPr/>
            <p:nvPr/>
          </p:nvSpPr>
          <p:spPr bwMode="auto">
            <a:xfrm>
              <a:off x="5894724" y="3499666"/>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9</a:t>
              </a:r>
            </a:p>
          </p:txBody>
        </p:sp>
        <p:sp>
          <p:nvSpPr>
            <p:cNvPr id="250" name="Oval 249">
              <a:extLst>
                <a:ext uri="{FF2B5EF4-FFF2-40B4-BE49-F238E27FC236}">
                  <a16:creationId xmlns:a16="http://schemas.microsoft.com/office/drawing/2014/main" id="{45325F75-07B3-D240-B384-12AEBD36A31D}"/>
                </a:ext>
              </a:extLst>
            </p:cNvPr>
            <p:cNvSpPr/>
            <p:nvPr/>
          </p:nvSpPr>
          <p:spPr bwMode="auto">
            <a:xfrm>
              <a:off x="5402157" y="3809921"/>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251" name="Oval 250">
              <a:extLst>
                <a:ext uri="{FF2B5EF4-FFF2-40B4-BE49-F238E27FC236}">
                  <a16:creationId xmlns:a16="http://schemas.microsoft.com/office/drawing/2014/main" id="{2F660CF8-02DC-0B4D-BA78-0EAFDEB5E11D}"/>
                </a:ext>
              </a:extLst>
            </p:cNvPr>
            <p:cNvSpPr/>
            <p:nvPr/>
          </p:nvSpPr>
          <p:spPr bwMode="auto">
            <a:xfrm>
              <a:off x="5629270" y="3503193"/>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7</a:t>
              </a:r>
            </a:p>
          </p:txBody>
        </p:sp>
        <p:cxnSp>
          <p:nvCxnSpPr>
            <p:cNvPr id="194" name="Straight Connector 193">
              <a:extLst>
                <a:ext uri="{FF2B5EF4-FFF2-40B4-BE49-F238E27FC236}">
                  <a16:creationId xmlns:a16="http://schemas.microsoft.com/office/drawing/2014/main" id="{1657908A-03D3-9A43-A250-A4CC941EA07C}"/>
                </a:ext>
              </a:extLst>
            </p:cNvPr>
            <p:cNvCxnSpPr>
              <a:cxnSpLocks/>
              <a:stCxn id="196" idx="4"/>
            </p:cNvCxnSpPr>
            <p:nvPr/>
          </p:nvCxnSpPr>
          <p:spPr bwMode="auto">
            <a:xfrm>
              <a:off x="7444326" y="3660240"/>
              <a:ext cx="0" cy="14096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5" name="Oval 194">
              <a:extLst>
                <a:ext uri="{FF2B5EF4-FFF2-40B4-BE49-F238E27FC236}">
                  <a16:creationId xmlns:a16="http://schemas.microsoft.com/office/drawing/2014/main" id="{9D614905-7220-3645-ACAC-56D5AB357E21}"/>
                </a:ext>
              </a:extLst>
            </p:cNvPr>
            <p:cNvSpPr/>
            <p:nvPr/>
          </p:nvSpPr>
          <p:spPr bwMode="auto">
            <a:xfrm>
              <a:off x="7372077" y="3772569"/>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196" name="Oval 195">
              <a:extLst>
                <a:ext uri="{FF2B5EF4-FFF2-40B4-BE49-F238E27FC236}">
                  <a16:creationId xmlns:a16="http://schemas.microsoft.com/office/drawing/2014/main" id="{AF4BF167-2F2E-4E49-A4F0-BFF96EF4B962}"/>
                </a:ext>
              </a:extLst>
            </p:cNvPr>
            <p:cNvSpPr/>
            <p:nvPr/>
          </p:nvSpPr>
          <p:spPr bwMode="auto">
            <a:xfrm>
              <a:off x="7369485" y="3510560"/>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grpSp>
      <p:grpSp>
        <p:nvGrpSpPr>
          <p:cNvPr id="12" name="Group 11">
            <a:extLst>
              <a:ext uri="{FF2B5EF4-FFF2-40B4-BE49-F238E27FC236}">
                <a16:creationId xmlns:a16="http://schemas.microsoft.com/office/drawing/2014/main" id="{88EFDBCC-AC9C-074B-8097-E8BE157B9B88}"/>
              </a:ext>
            </a:extLst>
          </p:cNvPr>
          <p:cNvGrpSpPr/>
          <p:nvPr/>
        </p:nvGrpSpPr>
        <p:grpSpPr>
          <a:xfrm>
            <a:off x="3531197" y="3957256"/>
            <a:ext cx="4137147" cy="702726"/>
            <a:chOff x="3516469" y="4317296"/>
            <a:chExt cx="4137147" cy="702726"/>
          </a:xfrm>
        </p:grpSpPr>
        <p:sp>
          <p:nvSpPr>
            <p:cNvPr id="197" name="TextBox 196">
              <a:extLst>
                <a:ext uri="{FF2B5EF4-FFF2-40B4-BE49-F238E27FC236}">
                  <a16:creationId xmlns:a16="http://schemas.microsoft.com/office/drawing/2014/main" id="{B795A63F-6D57-0547-8749-9C7A16E50D2B}"/>
                </a:ext>
              </a:extLst>
            </p:cNvPr>
            <p:cNvSpPr txBox="1"/>
            <p:nvPr/>
          </p:nvSpPr>
          <p:spPr>
            <a:xfrm>
              <a:off x="3516469" y="4486248"/>
              <a:ext cx="779381" cy="338554"/>
            </a:xfrm>
            <a:prstGeom prst="rect">
              <a:avLst/>
            </a:prstGeom>
            <a:noFill/>
          </p:spPr>
          <p:txBody>
            <a:bodyPr wrap="none" rtlCol="0">
              <a:spAutoFit/>
            </a:bodyPr>
            <a:lstStyle/>
            <a:p>
              <a:r>
                <a:rPr lang="en-US" sz="1600" dirty="0"/>
                <a:t>{4,5,6}</a:t>
              </a:r>
            </a:p>
          </p:txBody>
        </p:sp>
        <p:cxnSp>
          <p:nvCxnSpPr>
            <p:cNvPr id="198" name="Straight Connector 197">
              <a:extLst>
                <a:ext uri="{FF2B5EF4-FFF2-40B4-BE49-F238E27FC236}">
                  <a16:creationId xmlns:a16="http://schemas.microsoft.com/office/drawing/2014/main" id="{4257F5E1-97F5-BD45-B2A7-A7D57D85BDA1}"/>
                </a:ext>
              </a:extLst>
            </p:cNvPr>
            <p:cNvCxnSpPr>
              <a:cxnSpLocks/>
            </p:cNvCxnSpPr>
            <p:nvPr/>
          </p:nvCxnSpPr>
          <p:spPr bwMode="auto">
            <a:xfrm flipH="1">
              <a:off x="5807362" y="4495038"/>
              <a:ext cx="138270" cy="138187"/>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10CCDEF9-114C-3A45-9B23-E63484A05892}"/>
                </a:ext>
              </a:extLst>
            </p:cNvPr>
            <p:cNvCxnSpPr>
              <a:cxnSpLocks/>
            </p:cNvCxnSpPr>
            <p:nvPr/>
          </p:nvCxnSpPr>
          <p:spPr bwMode="auto">
            <a:xfrm>
              <a:off x="5686811" y="4497889"/>
              <a:ext cx="120551" cy="13533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00" name="Straight Connector 199">
              <a:extLst>
                <a:ext uri="{FF2B5EF4-FFF2-40B4-BE49-F238E27FC236}">
                  <a16:creationId xmlns:a16="http://schemas.microsoft.com/office/drawing/2014/main" id="{32115735-1B0A-B942-8023-2774712F2940}"/>
                </a:ext>
              </a:extLst>
            </p:cNvPr>
            <p:cNvCxnSpPr>
              <a:cxnSpLocks/>
            </p:cNvCxnSpPr>
            <p:nvPr/>
          </p:nvCxnSpPr>
          <p:spPr bwMode="auto">
            <a:xfrm flipV="1">
              <a:off x="5812835" y="4346796"/>
              <a:ext cx="0" cy="286429"/>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01" name="Straight Connector 200">
              <a:extLst>
                <a:ext uri="{FF2B5EF4-FFF2-40B4-BE49-F238E27FC236}">
                  <a16:creationId xmlns:a16="http://schemas.microsoft.com/office/drawing/2014/main" id="{6A761F27-8A33-6B41-9CB5-D601B2EC161F}"/>
                </a:ext>
              </a:extLst>
            </p:cNvPr>
            <p:cNvCxnSpPr>
              <a:cxnSpLocks/>
            </p:cNvCxnSpPr>
            <p:nvPr/>
          </p:nvCxnSpPr>
          <p:spPr bwMode="auto">
            <a:xfrm flipH="1">
              <a:off x="5659970" y="4636744"/>
              <a:ext cx="147392" cy="16151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02" name="Straight Connector 201">
              <a:extLst>
                <a:ext uri="{FF2B5EF4-FFF2-40B4-BE49-F238E27FC236}">
                  <a16:creationId xmlns:a16="http://schemas.microsoft.com/office/drawing/2014/main" id="{D16F53ED-7B64-EB40-9D46-72A3D6A737C1}"/>
                </a:ext>
              </a:extLst>
            </p:cNvPr>
            <p:cNvCxnSpPr>
              <a:cxnSpLocks/>
            </p:cNvCxnSpPr>
            <p:nvPr/>
          </p:nvCxnSpPr>
          <p:spPr bwMode="auto">
            <a:xfrm>
              <a:off x="5814832" y="4369133"/>
              <a:ext cx="130800" cy="12238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03" name="Straight Connector 202">
              <a:extLst>
                <a:ext uri="{FF2B5EF4-FFF2-40B4-BE49-F238E27FC236}">
                  <a16:creationId xmlns:a16="http://schemas.microsoft.com/office/drawing/2014/main" id="{505868DE-9143-B14D-9C2D-0E3142F83589}"/>
                </a:ext>
              </a:extLst>
            </p:cNvPr>
            <p:cNvCxnSpPr>
              <a:cxnSpLocks/>
            </p:cNvCxnSpPr>
            <p:nvPr/>
          </p:nvCxnSpPr>
          <p:spPr bwMode="auto">
            <a:xfrm flipH="1">
              <a:off x="5461148" y="4798255"/>
              <a:ext cx="19760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4" name="Straight Connector 203">
              <a:extLst>
                <a:ext uri="{FF2B5EF4-FFF2-40B4-BE49-F238E27FC236}">
                  <a16:creationId xmlns:a16="http://schemas.microsoft.com/office/drawing/2014/main" id="{D836313A-485E-B74B-9CBF-9A4C70C6DB98}"/>
                </a:ext>
              </a:extLst>
            </p:cNvPr>
            <p:cNvCxnSpPr>
              <a:cxnSpLocks/>
            </p:cNvCxnSpPr>
            <p:nvPr/>
          </p:nvCxnSpPr>
          <p:spPr bwMode="auto">
            <a:xfrm flipH="1">
              <a:off x="5681107" y="4369125"/>
              <a:ext cx="133725" cy="128114"/>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05" name="Straight Connector 204">
              <a:extLst>
                <a:ext uri="{FF2B5EF4-FFF2-40B4-BE49-F238E27FC236}">
                  <a16:creationId xmlns:a16="http://schemas.microsoft.com/office/drawing/2014/main" id="{5B7BA700-4C5B-324E-BE67-7842FA4A636F}"/>
                </a:ext>
              </a:extLst>
            </p:cNvPr>
            <p:cNvCxnSpPr>
              <a:cxnSpLocks/>
            </p:cNvCxnSpPr>
            <p:nvPr/>
          </p:nvCxnSpPr>
          <p:spPr bwMode="auto">
            <a:xfrm>
              <a:off x="5813338" y="4630625"/>
              <a:ext cx="192330" cy="67828"/>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06" name="Straight Connector 205">
              <a:extLst>
                <a:ext uri="{FF2B5EF4-FFF2-40B4-BE49-F238E27FC236}">
                  <a16:creationId xmlns:a16="http://schemas.microsoft.com/office/drawing/2014/main" id="{C0C0A402-F8E8-6A43-B664-B9EDA8BA0CC0}"/>
                </a:ext>
              </a:extLst>
            </p:cNvPr>
            <p:cNvCxnSpPr>
              <a:cxnSpLocks/>
            </p:cNvCxnSpPr>
            <p:nvPr/>
          </p:nvCxnSpPr>
          <p:spPr bwMode="auto">
            <a:xfrm>
              <a:off x="6005647" y="4698453"/>
              <a:ext cx="0" cy="199603"/>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07" name="Straight Connector 206">
              <a:extLst>
                <a:ext uri="{FF2B5EF4-FFF2-40B4-BE49-F238E27FC236}">
                  <a16:creationId xmlns:a16="http://schemas.microsoft.com/office/drawing/2014/main" id="{C365966B-01CF-6D4C-8E3F-BA0B3A4FEA71}"/>
                </a:ext>
              </a:extLst>
            </p:cNvPr>
            <p:cNvCxnSpPr>
              <a:cxnSpLocks/>
            </p:cNvCxnSpPr>
            <p:nvPr/>
          </p:nvCxnSpPr>
          <p:spPr bwMode="auto">
            <a:xfrm flipH="1">
              <a:off x="5813338" y="4898056"/>
              <a:ext cx="192309" cy="70129"/>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08" name="Straight Connector 207">
              <a:extLst>
                <a:ext uri="{FF2B5EF4-FFF2-40B4-BE49-F238E27FC236}">
                  <a16:creationId xmlns:a16="http://schemas.microsoft.com/office/drawing/2014/main" id="{5A7DB917-7E8E-1048-9DDC-DBEA67882FB9}"/>
                </a:ext>
              </a:extLst>
            </p:cNvPr>
            <p:cNvCxnSpPr>
              <a:cxnSpLocks/>
            </p:cNvCxnSpPr>
            <p:nvPr/>
          </p:nvCxnSpPr>
          <p:spPr bwMode="auto">
            <a:xfrm flipH="1" flipV="1">
              <a:off x="5662279" y="4801774"/>
              <a:ext cx="151059" cy="16641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9" name="Oval 208">
              <a:extLst>
                <a:ext uri="{FF2B5EF4-FFF2-40B4-BE49-F238E27FC236}">
                  <a16:creationId xmlns:a16="http://schemas.microsoft.com/office/drawing/2014/main" id="{F2E1717A-DAE4-494A-87E5-2CEC09FF7DFB}"/>
                </a:ext>
              </a:extLst>
            </p:cNvPr>
            <p:cNvSpPr/>
            <p:nvPr/>
          </p:nvSpPr>
          <p:spPr bwMode="auto">
            <a:xfrm>
              <a:off x="5755525" y="4578788"/>
              <a:ext cx="103674" cy="103674"/>
            </a:xfrm>
            <a:prstGeom prst="ellipse">
              <a:avLst/>
            </a:prstGeom>
            <a:solidFill>
              <a:schemeClr val="tx2">
                <a:lumMod val="20000"/>
                <a:lumOff val="8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1</a:t>
              </a:r>
            </a:p>
          </p:txBody>
        </p:sp>
        <p:sp>
          <p:nvSpPr>
            <p:cNvPr id="252" name="Oval 251">
              <a:extLst>
                <a:ext uri="{FF2B5EF4-FFF2-40B4-BE49-F238E27FC236}">
                  <a16:creationId xmlns:a16="http://schemas.microsoft.com/office/drawing/2014/main" id="{E4E64D1D-734D-AD4C-BF4E-C00592802833}"/>
                </a:ext>
              </a:extLst>
            </p:cNvPr>
            <p:cNvSpPr/>
            <p:nvPr/>
          </p:nvSpPr>
          <p:spPr bwMode="auto">
            <a:xfrm>
              <a:off x="5953831" y="4646617"/>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2</a:t>
              </a:r>
            </a:p>
          </p:txBody>
        </p:sp>
        <p:sp>
          <p:nvSpPr>
            <p:cNvPr id="253" name="Oval 252">
              <a:extLst>
                <a:ext uri="{FF2B5EF4-FFF2-40B4-BE49-F238E27FC236}">
                  <a16:creationId xmlns:a16="http://schemas.microsoft.com/office/drawing/2014/main" id="{3ED48347-DFF0-244B-ABCD-D3B39769A793}"/>
                </a:ext>
              </a:extLst>
            </p:cNvPr>
            <p:cNvSpPr/>
            <p:nvPr/>
          </p:nvSpPr>
          <p:spPr bwMode="auto">
            <a:xfrm>
              <a:off x="5606914" y="4746418"/>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254" name="Oval 253">
              <a:extLst>
                <a:ext uri="{FF2B5EF4-FFF2-40B4-BE49-F238E27FC236}">
                  <a16:creationId xmlns:a16="http://schemas.microsoft.com/office/drawing/2014/main" id="{9F5F858D-3D9F-3E43-8271-49C37454942A}"/>
                </a:ext>
              </a:extLst>
            </p:cNvPr>
            <p:cNvSpPr/>
            <p:nvPr/>
          </p:nvSpPr>
          <p:spPr bwMode="auto">
            <a:xfrm>
              <a:off x="5953810" y="4846219"/>
              <a:ext cx="103674" cy="103674"/>
            </a:xfrm>
            <a:prstGeom prst="ellipse">
              <a:avLst/>
            </a:prstGeom>
            <a:solidFill>
              <a:schemeClr val="tx2">
                <a:lumMod val="20000"/>
                <a:lumOff val="8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a:solidFill>
                    <a:schemeClr val="tx2">
                      <a:lumMod val="40000"/>
                      <a:lumOff val="60000"/>
                    </a:schemeClr>
                  </a:solidFill>
                  <a:ea typeface="ＭＳ Ｐゴシック" charset="-128"/>
                </a:rPr>
                <a:t>3</a:t>
              </a:r>
              <a:endParaRPr lang="en-US" sz="1000" dirty="0">
                <a:solidFill>
                  <a:schemeClr val="tx2">
                    <a:lumMod val="40000"/>
                    <a:lumOff val="60000"/>
                  </a:schemeClr>
                </a:solidFill>
                <a:ea typeface="ＭＳ Ｐゴシック" charset="-128"/>
              </a:endParaRPr>
            </a:p>
          </p:txBody>
        </p:sp>
        <p:sp>
          <p:nvSpPr>
            <p:cNvPr id="255" name="Oval 254">
              <a:extLst>
                <a:ext uri="{FF2B5EF4-FFF2-40B4-BE49-F238E27FC236}">
                  <a16:creationId xmlns:a16="http://schemas.microsoft.com/office/drawing/2014/main" id="{5A8E481F-2BB2-0E45-8BBA-6EEC79B048BE}"/>
                </a:ext>
              </a:extLst>
            </p:cNvPr>
            <p:cNvSpPr/>
            <p:nvPr/>
          </p:nvSpPr>
          <p:spPr bwMode="auto">
            <a:xfrm>
              <a:off x="5756208" y="4916348"/>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a:ea typeface="ＭＳ Ｐゴシック" charset="-128"/>
                </a:rPr>
                <a:t>4</a:t>
              </a:r>
              <a:endParaRPr lang="en-US" sz="1000" dirty="0">
                <a:ea typeface="ＭＳ Ｐゴシック" charset="-128"/>
              </a:endParaRPr>
            </a:p>
          </p:txBody>
        </p:sp>
        <p:cxnSp>
          <p:nvCxnSpPr>
            <p:cNvPr id="256" name="Straight Connector 255">
              <a:extLst>
                <a:ext uri="{FF2B5EF4-FFF2-40B4-BE49-F238E27FC236}">
                  <a16:creationId xmlns:a16="http://schemas.microsoft.com/office/drawing/2014/main" id="{6148A0B7-E2B5-1B4F-8505-3E1B101E02F8}"/>
                </a:ext>
              </a:extLst>
            </p:cNvPr>
            <p:cNvCxnSpPr>
              <a:cxnSpLocks/>
            </p:cNvCxnSpPr>
            <p:nvPr/>
          </p:nvCxnSpPr>
          <p:spPr bwMode="auto">
            <a:xfrm>
              <a:off x="5686811" y="4491526"/>
              <a:ext cx="259184" cy="5712"/>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sp>
          <p:nvSpPr>
            <p:cNvPr id="257" name="Oval 256">
              <a:extLst>
                <a:ext uri="{FF2B5EF4-FFF2-40B4-BE49-F238E27FC236}">
                  <a16:creationId xmlns:a16="http://schemas.microsoft.com/office/drawing/2014/main" id="{DC81E19F-6A54-5247-A5BD-C351518D8EFA}"/>
                </a:ext>
              </a:extLst>
            </p:cNvPr>
            <p:cNvSpPr/>
            <p:nvPr/>
          </p:nvSpPr>
          <p:spPr bwMode="auto">
            <a:xfrm>
              <a:off x="5762067" y="4317296"/>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8</a:t>
              </a:r>
            </a:p>
          </p:txBody>
        </p:sp>
        <p:sp>
          <p:nvSpPr>
            <p:cNvPr id="258" name="Oval 257">
              <a:extLst>
                <a:ext uri="{FF2B5EF4-FFF2-40B4-BE49-F238E27FC236}">
                  <a16:creationId xmlns:a16="http://schemas.microsoft.com/office/drawing/2014/main" id="{698892F2-C126-C441-8C51-3AD9B472DA16}"/>
                </a:ext>
              </a:extLst>
            </p:cNvPr>
            <p:cNvSpPr/>
            <p:nvPr/>
          </p:nvSpPr>
          <p:spPr bwMode="auto">
            <a:xfrm>
              <a:off x="5894724" y="4439682"/>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9</a:t>
              </a:r>
            </a:p>
          </p:txBody>
        </p:sp>
        <p:sp>
          <p:nvSpPr>
            <p:cNvPr id="259" name="Oval 258">
              <a:extLst>
                <a:ext uri="{FF2B5EF4-FFF2-40B4-BE49-F238E27FC236}">
                  <a16:creationId xmlns:a16="http://schemas.microsoft.com/office/drawing/2014/main" id="{CABCAEB9-B076-C241-BE08-985D913FF782}"/>
                </a:ext>
              </a:extLst>
            </p:cNvPr>
            <p:cNvSpPr/>
            <p:nvPr/>
          </p:nvSpPr>
          <p:spPr bwMode="auto">
            <a:xfrm>
              <a:off x="5402157" y="4749937"/>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260" name="Oval 259">
              <a:extLst>
                <a:ext uri="{FF2B5EF4-FFF2-40B4-BE49-F238E27FC236}">
                  <a16:creationId xmlns:a16="http://schemas.microsoft.com/office/drawing/2014/main" id="{615ABCC3-1290-9541-BC3C-8BFA6FC82550}"/>
                </a:ext>
              </a:extLst>
            </p:cNvPr>
            <p:cNvSpPr/>
            <p:nvPr/>
          </p:nvSpPr>
          <p:spPr bwMode="auto">
            <a:xfrm>
              <a:off x="5629270" y="4443209"/>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7</a:t>
              </a:r>
            </a:p>
          </p:txBody>
        </p:sp>
        <p:cxnSp>
          <p:nvCxnSpPr>
            <p:cNvPr id="261" name="Straight Connector 260">
              <a:extLst>
                <a:ext uri="{FF2B5EF4-FFF2-40B4-BE49-F238E27FC236}">
                  <a16:creationId xmlns:a16="http://schemas.microsoft.com/office/drawing/2014/main" id="{B009E6B5-5D2E-FE44-B6EB-1EDE06558298}"/>
                </a:ext>
              </a:extLst>
            </p:cNvPr>
            <p:cNvCxnSpPr>
              <a:cxnSpLocks/>
              <a:stCxn id="263" idx="5"/>
              <a:endCxn id="262" idx="0"/>
            </p:cNvCxnSpPr>
            <p:nvPr/>
          </p:nvCxnSpPr>
          <p:spPr bwMode="auto">
            <a:xfrm>
              <a:off x="7497246" y="4578337"/>
              <a:ext cx="81530" cy="12755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62" name="Oval 261">
              <a:extLst>
                <a:ext uri="{FF2B5EF4-FFF2-40B4-BE49-F238E27FC236}">
                  <a16:creationId xmlns:a16="http://schemas.microsoft.com/office/drawing/2014/main" id="{8C3BCEC2-75CC-8F48-8BFD-FB87E64200D3}"/>
                </a:ext>
              </a:extLst>
            </p:cNvPr>
            <p:cNvSpPr/>
            <p:nvPr/>
          </p:nvSpPr>
          <p:spPr bwMode="auto">
            <a:xfrm>
              <a:off x="7503935" y="4705896"/>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263" name="Oval 262">
              <a:extLst>
                <a:ext uri="{FF2B5EF4-FFF2-40B4-BE49-F238E27FC236}">
                  <a16:creationId xmlns:a16="http://schemas.microsoft.com/office/drawing/2014/main" id="{32C9D7A7-40B6-D849-9137-4CA7C15A8B79}"/>
                </a:ext>
              </a:extLst>
            </p:cNvPr>
            <p:cNvSpPr/>
            <p:nvPr/>
          </p:nvSpPr>
          <p:spPr bwMode="auto">
            <a:xfrm>
              <a:off x="7369485" y="4450576"/>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264" name="Oval 263">
              <a:extLst>
                <a:ext uri="{FF2B5EF4-FFF2-40B4-BE49-F238E27FC236}">
                  <a16:creationId xmlns:a16="http://schemas.microsoft.com/office/drawing/2014/main" id="{AC9698E9-6CF7-6647-9D0D-B26FC9D82320}"/>
                </a:ext>
              </a:extLst>
            </p:cNvPr>
            <p:cNvSpPr/>
            <p:nvPr/>
          </p:nvSpPr>
          <p:spPr bwMode="auto">
            <a:xfrm>
              <a:off x="7232016" y="4705897"/>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cxnSp>
          <p:nvCxnSpPr>
            <p:cNvPr id="265" name="Straight Connector 264">
              <a:extLst>
                <a:ext uri="{FF2B5EF4-FFF2-40B4-BE49-F238E27FC236}">
                  <a16:creationId xmlns:a16="http://schemas.microsoft.com/office/drawing/2014/main" id="{A58B8FEE-AD52-DF4D-ADB9-FF7694794E87}"/>
                </a:ext>
              </a:extLst>
            </p:cNvPr>
            <p:cNvCxnSpPr>
              <a:cxnSpLocks/>
              <a:stCxn id="264" idx="0"/>
              <a:endCxn id="263" idx="3"/>
            </p:cNvCxnSpPr>
            <p:nvPr/>
          </p:nvCxnSpPr>
          <p:spPr bwMode="auto">
            <a:xfrm flipV="1">
              <a:off x="7306857" y="4578337"/>
              <a:ext cx="84548" cy="1275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266" name="TextBox 265">
            <a:extLst>
              <a:ext uri="{FF2B5EF4-FFF2-40B4-BE49-F238E27FC236}">
                <a16:creationId xmlns:a16="http://schemas.microsoft.com/office/drawing/2014/main" id="{C4929327-A315-DC43-9AE8-46DE79F5E826}"/>
              </a:ext>
            </a:extLst>
          </p:cNvPr>
          <p:cNvSpPr txBox="1"/>
          <p:nvPr/>
        </p:nvSpPr>
        <p:spPr>
          <a:xfrm>
            <a:off x="3422830" y="4732501"/>
            <a:ext cx="1002197" cy="338554"/>
          </a:xfrm>
          <a:prstGeom prst="rect">
            <a:avLst/>
          </a:prstGeom>
          <a:noFill/>
        </p:spPr>
        <p:txBody>
          <a:bodyPr wrap="none" rtlCol="0">
            <a:spAutoFit/>
          </a:bodyPr>
          <a:lstStyle/>
          <a:p>
            <a:r>
              <a:rPr lang="en-US" sz="1600" dirty="0"/>
              <a:t>+ 8 more</a:t>
            </a:r>
          </a:p>
        </p:txBody>
      </p:sp>
      <p:grpSp>
        <p:nvGrpSpPr>
          <p:cNvPr id="214" name="Group 213">
            <a:extLst>
              <a:ext uri="{FF2B5EF4-FFF2-40B4-BE49-F238E27FC236}">
                <a16:creationId xmlns:a16="http://schemas.microsoft.com/office/drawing/2014/main" id="{B078E38E-61CC-2349-B687-E97C9AD9A645}"/>
              </a:ext>
            </a:extLst>
          </p:cNvPr>
          <p:cNvGrpSpPr/>
          <p:nvPr/>
        </p:nvGrpSpPr>
        <p:grpSpPr>
          <a:xfrm>
            <a:off x="768055" y="1241144"/>
            <a:ext cx="1434519" cy="1538228"/>
            <a:chOff x="468891" y="840634"/>
            <a:chExt cx="1820725" cy="1952355"/>
          </a:xfrm>
        </p:grpSpPr>
        <p:cxnSp>
          <p:nvCxnSpPr>
            <p:cNvPr id="215" name="Straight Connector 214">
              <a:extLst>
                <a:ext uri="{FF2B5EF4-FFF2-40B4-BE49-F238E27FC236}">
                  <a16:creationId xmlns:a16="http://schemas.microsoft.com/office/drawing/2014/main" id="{2C337190-5C8B-4347-B0E3-53EE53A7F31C}"/>
                </a:ext>
              </a:extLst>
            </p:cNvPr>
            <p:cNvCxnSpPr>
              <a:cxnSpLocks/>
            </p:cNvCxnSpPr>
            <p:nvPr/>
          </p:nvCxnSpPr>
          <p:spPr bwMode="auto">
            <a:xfrm flipH="1">
              <a:off x="1594655" y="1334447"/>
              <a:ext cx="384149" cy="383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6" name="Straight Connector 215">
              <a:extLst>
                <a:ext uri="{FF2B5EF4-FFF2-40B4-BE49-F238E27FC236}">
                  <a16:creationId xmlns:a16="http://schemas.microsoft.com/office/drawing/2014/main" id="{92252D5A-9CAE-5640-AD23-F39758F04A60}"/>
                </a:ext>
              </a:extLst>
            </p:cNvPr>
            <p:cNvCxnSpPr>
              <a:cxnSpLocks/>
            </p:cNvCxnSpPr>
            <p:nvPr/>
          </p:nvCxnSpPr>
          <p:spPr bwMode="auto">
            <a:xfrm>
              <a:off x="1259732" y="1342368"/>
              <a:ext cx="334922" cy="3759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7" name="Straight Connector 216">
              <a:extLst>
                <a:ext uri="{FF2B5EF4-FFF2-40B4-BE49-F238E27FC236}">
                  <a16:creationId xmlns:a16="http://schemas.microsoft.com/office/drawing/2014/main" id="{B0FE2445-4BCB-A74F-A45C-B71ABE2C8EAA}"/>
                </a:ext>
              </a:extLst>
            </p:cNvPr>
            <p:cNvCxnSpPr>
              <a:cxnSpLocks/>
            </p:cNvCxnSpPr>
            <p:nvPr/>
          </p:nvCxnSpPr>
          <p:spPr bwMode="auto">
            <a:xfrm flipV="1">
              <a:off x="1609861" y="922592"/>
              <a:ext cx="0" cy="7957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8" name="Straight Connector 217">
              <a:extLst>
                <a:ext uri="{FF2B5EF4-FFF2-40B4-BE49-F238E27FC236}">
                  <a16:creationId xmlns:a16="http://schemas.microsoft.com/office/drawing/2014/main" id="{E4F7F1D5-D4CB-5C48-8171-A7CD4390A567}"/>
                </a:ext>
              </a:extLst>
            </p:cNvPr>
            <p:cNvCxnSpPr>
              <a:cxnSpLocks/>
            </p:cNvCxnSpPr>
            <p:nvPr/>
          </p:nvCxnSpPr>
          <p:spPr bwMode="auto">
            <a:xfrm flipH="1">
              <a:off x="1185161" y="1728144"/>
              <a:ext cx="409494" cy="4487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9" name="Straight Connector 218">
              <a:extLst>
                <a:ext uri="{FF2B5EF4-FFF2-40B4-BE49-F238E27FC236}">
                  <a16:creationId xmlns:a16="http://schemas.microsoft.com/office/drawing/2014/main" id="{16759FDF-9396-A849-ADF6-587E785254FC}"/>
                </a:ext>
              </a:extLst>
            </p:cNvPr>
            <p:cNvCxnSpPr>
              <a:cxnSpLocks/>
            </p:cNvCxnSpPr>
            <p:nvPr/>
          </p:nvCxnSpPr>
          <p:spPr bwMode="auto">
            <a:xfrm>
              <a:off x="1615408" y="984650"/>
              <a:ext cx="363396" cy="3400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CBE4985D-AB90-4F4F-AF61-00C9A6C9C102}"/>
                </a:ext>
              </a:extLst>
            </p:cNvPr>
            <p:cNvCxnSpPr>
              <a:cxnSpLocks/>
            </p:cNvCxnSpPr>
            <p:nvPr/>
          </p:nvCxnSpPr>
          <p:spPr bwMode="auto">
            <a:xfrm flipH="1">
              <a:off x="632784" y="2176862"/>
              <a:ext cx="54899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1" name="Straight Connector 220">
              <a:extLst>
                <a:ext uri="{FF2B5EF4-FFF2-40B4-BE49-F238E27FC236}">
                  <a16:creationId xmlns:a16="http://schemas.microsoft.com/office/drawing/2014/main" id="{4EE5E990-961F-A146-8C85-A41DDD8A32D1}"/>
                </a:ext>
              </a:extLst>
            </p:cNvPr>
            <p:cNvCxnSpPr>
              <a:cxnSpLocks/>
            </p:cNvCxnSpPr>
            <p:nvPr/>
          </p:nvCxnSpPr>
          <p:spPr bwMode="auto">
            <a:xfrm flipH="1">
              <a:off x="1243886" y="984628"/>
              <a:ext cx="371522" cy="3559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2" name="Straight Connector 221">
              <a:extLst>
                <a:ext uri="{FF2B5EF4-FFF2-40B4-BE49-F238E27FC236}">
                  <a16:creationId xmlns:a16="http://schemas.microsoft.com/office/drawing/2014/main" id="{CEB30B5B-D3BB-E840-8EBA-99112C32EBA0}"/>
                </a:ext>
              </a:extLst>
            </p:cNvPr>
            <p:cNvCxnSpPr>
              <a:cxnSpLocks/>
            </p:cNvCxnSpPr>
            <p:nvPr/>
          </p:nvCxnSpPr>
          <p:spPr bwMode="auto">
            <a:xfrm>
              <a:off x="1611258" y="1711143"/>
              <a:ext cx="534342" cy="1884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3" name="Straight Connector 222">
              <a:extLst>
                <a:ext uri="{FF2B5EF4-FFF2-40B4-BE49-F238E27FC236}">
                  <a16:creationId xmlns:a16="http://schemas.microsoft.com/office/drawing/2014/main" id="{60EE23BE-81BF-1048-8152-5E887E6E2B3F}"/>
                </a:ext>
              </a:extLst>
            </p:cNvPr>
            <p:cNvCxnSpPr>
              <a:cxnSpLocks/>
            </p:cNvCxnSpPr>
            <p:nvPr/>
          </p:nvCxnSpPr>
          <p:spPr bwMode="auto">
            <a:xfrm>
              <a:off x="2145541" y="1899588"/>
              <a:ext cx="0" cy="5545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4" name="Straight Connector 223">
              <a:extLst>
                <a:ext uri="{FF2B5EF4-FFF2-40B4-BE49-F238E27FC236}">
                  <a16:creationId xmlns:a16="http://schemas.microsoft.com/office/drawing/2014/main" id="{4A32D023-C89E-1540-89D7-15D92EFE508F}"/>
                </a:ext>
              </a:extLst>
            </p:cNvPr>
            <p:cNvCxnSpPr>
              <a:cxnSpLocks/>
            </p:cNvCxnSpPr>
            <p:nvPr/>
          </p:nvCxnSpPr>
          <p:spPr bwMode="auto">
            <a:xfrm flipH="1">
              <a:off x="1611258" y="2454136"/>
              <a:ext cx="534283" cy="194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5" name="Straight Connector 224">
              <a:extLst>
                <a:ext uri="{FF2B5EF4-FFF2-40B4-BE49-F238E27FC236}">
                  <a16:creationId xmlns:a16="http://schemas.microsoft.com/office/drawing/2014/main" id="{AFA9289C-9182-F343-8169-89B2BF519E99}"/>
                </a:ext>
              </a:extLst>
            </p:cNvPr>
            <p:cNvCxnSpPr>
              <a:cxnSpLocks/>
            </p:cNvCxnSpPr>
            <p:nvPr/>
          </p:nvCxnSpPr>
          <p:spPr bwMode="auto">
            <a:xfrm flipH="1" flipV="1">
              <a:off x="1191577" y="2186640"/>
              <a:ext cx="419681" cy="46233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6" name="Oval 225">
              <a:extLst>
                <a:ext uri="{FF2B5EF4-FFF2-40B4-BE49-F238E27FC236}">
                  <a16:creationId xmlns:a16="http://schemas.microsoft.com/office/drawing/2014/main" id="{EF320156-53D0-7F4E-A02F-8E31D85B86FF}"/>
                </a:ext>
              </a:extLst>
            </p:cNvPr>
            <p:cNvSpPr/>
            <p:nvPr/>
          </p:nvSpPr>
          <p:spPr bwMode="auto">
            <a:xfrm>
              <a:off x="1450638" y="1567127"/>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227" name="Oval 226">
              <a:extLst>
                <a:ext uri="{FF2B5EF4-FFF2-40B4-BE49-F238E27FC236}">
                  <a16:creationId xmlns:a16="http://schemas.microsoft.com/office/drawing/2014/main" id="{BB09F4A1-8FD9-6846-9B89-4A2FCDF9F5D9}"/>
                </a:ext>
              </a:extLst>
            </p:cNvPr>
            <p:cNvSpPr/>
            <p:nvPr/>
          </p:nvSpPr>
          <p:spPr bwMode="auto">
            <a:xfrm>
              <a:off x="2001584" y="1755572"/>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228" name="Oval 227">
              <a:extLst>
                <a:ext uri="{FF2B5EF4-FFF2-40B4-BE49-F238E27FC236}">
                  <a16:creationId xmlns:a16="http://schemas.microsoft.com/office/drawing/2014/main" id="{109D03B4-81FE-D04E-8863-51461C15A0CD}"/>
                </a:ext>
              </a:extLst>
            </p:cNvPr>
            <p:cNvSpPr/>
            <p:nvPr/>
          </p:nvSpPr>
          <p:spPr bwMode="auto">
            <a:xfrm>
              <a:off x="1037758" y="2032846"/>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229" name="Oval 228">
              <a:extLst>
                <a:ext uri="{FF2B5EF4-FFF2-40B4-BE49-F238E27FC236}">
                  <a16:creationId xmlns:a16="http://schemas.microsoft.com/office/drawing/2014/main" id="{C0FBBB1C-0CAE-8E42-A7DF-4BA754CFD452}"/>
                </a:ext>
              </a:extLst>
            </p:cNvPr>
            <p:cNvSpPr/>
            <p:nvPr/>
          </p:nvSpPr>
          <p:spPr bwMode="auto">
            <a:xfrm>
              <a:off x="2001525" y="231012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230" name="Oval 229">
              <a:extLst>
                <a:ext uri="{FF2B5EF4-FFF2-40B4-BE49-F238E27FC236}">
                  <a16:creationId xmlns:a16="http://schemas.microsoft.com/office/drawing/2014/main" id="{86EBFEF1-BB09-D244-B924-CE117509C238}"/>
                </a:ext>
              </a:extLst>
            </p:cNvPr>
            <p:cNvSpPr/>
            <p:nvPr/>
          </p:nvSpPr>
          <p:spPr bwMode="auto">
            <a:xfrm>
              <a:off x="1452535" y="2504957"/>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cxnSp>
          <p:nvCxnSpPr>
            <p:cNvPr id="267" name="Straight Connector 266">
              <a:extLst>
                <a:ext uri="{FF2B5EF4-FFF2-40B4-BE49-F238E27FC236}">
                  <a16:creationId xmlns:a16="http://schemas.microsoft.com/office/drawing/2014/main" id="{04CD32BF-BEAB-E747-92BF-7488FCD22D17}"/>
                </a:ext>
              </a:extLst>
            </p:cNvPr>
            <p:cNvCxnSpPr>
              <a:cxnSpLocks/>
            </p:cNvCxnSpPr>
            <p:nvPr/>
          </p:nvCxnSpPr>
          <p:spPr bwMode="auto">
            <a:xfrm>
              <a:off x="1259732" y="1324691"/>
              <a:ext cx="720081" cy="1587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68" name="Oval 267">
              <a:extLst>
                <a:ext uri="{FF2B5EF4-FFF2-40B4-BE49-F238E27FC236}">
                  <a16:creationId xmlns:a16="http://schemas.microsoft.com/office/drawing/2014/main" id="{B9F9ED77-D397-9143-BAF5-AD5684313971}"/>
                </a:ext>
              </a:extLst>
            </p:cNvPr>
            <p:cNvSpPr/>
            <p:nvPr/>
          </p:nvSpPr>
          <p:spPr bwMode="auto">
            <a:xfrm>
              <a:off x="1468813" y="84063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269" name="Oval 268">
              <a:extLst>
                <a:ext uri="{FF2B5EF4-FFF2-40B4-BE49-F238E27FC236}">
                  <a16:creationId xmlns:a16="http://schemas.microsoft.com/office/drawing/2014/main" id="{33C022C8-A899-C543-BC21-77E77F2FC50A}"/>
                </a:ext>
              </a:extLst>
            </p:cNvPr>
            <p:cNvSpPr/>
            <p:nvPr/>
          </p:nvSpPr>
          <p:spPr bwMode="auto">
            <a:xfrm>
              <a:off x="1837368" y="1180653"/>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sp>
          <p:nvSpPr>
            <p:cNvPr id="270" name="Oval 269">
              <a:extLst>
                <a:ext uri="{FF2B5EF4-FFF2-40B4-BE49-F238E27FC236}">
                  <a16:creationId xmlns:a16="http://schemas.microsoft.com/office/drawing/2014/main" id="{9E8960BD-A44C-244B-AC08-C7B2B0CCF64D}"/>
                </a:ext>
              </a:extLst>
            </p:cNvPr>
            <p:cNvSpPr/>
            <p:nvPr/>
          </p:nvSpPr>
          <p:spPr bwMode="auto">
            <a:xfrm>
              <a:off x="468891" y="204262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271" name="Oval 270">
              <a:extLst>
                <a:ext uri="{FF2B5EF4-FFF2-40B4-BE49-F238E27FC236}">
                  <a16:creationId xmlns:a16="http://schemas.microsoft.com/office/drawing/2014/main" id="{A12A3417-37DB-6145-82EF-3DEAAC4A540C}"/>
                </a:ext>
              </a:extLst>
            </p:cNvPr>
            <p:cNvSpPr/>
            <p:nvPr/>
          </p:nvSpPr>
          <p:spPr bwMode="auto">
            <a:xfrm>
              <a:off x="1099870" y="1190453"/>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grpSp>
      <p:grpSp>
        <p:nvGrpSpPr>
          <p:cNvPr id="272" name="Group 271">
            <a:extLst>
              <a:ext uri="{FF2B5EF4-FFF2-40B4-BE49-F238E27FC236}">
                <a16:creationId xmlns:a16="http://schemas.microsoft.com/office/drawing/2014/main" id="{CA10DD45-33F0-5645-A887-71C9FAFB6F42}"/>
              </a:ext>
            </a:extLst>
          </p:cNvPr>
          <p:cNvGrpSpPr/>
          <p:nvPr/>
        </p:nvGrpSpPr>
        <p:grpSpPr>
          <a:xfrm>
            <a:off x="280600" y="3368206"/>
            <a:ext cx="2959428" cy="1075751"/>
            <a:chOff x="280600" y="3368206"/>
            <a:chExt cx="2959428" cy="1075751"/>
          </a:xfrm>
        </p:grpSpPr>
        <p:sp>
          <p:nvSpPr>
            <p:cNvPr id="273" name="Rounded Rectangle 272">
              <a:extLst>
                <a:ext uri="{FF2B5EF4-FFF2-40B4-BE49-F238E27FC236}">
                  <a16:creationId xmlns:a16="http://schemas.microsoft.com/office/drawing/2014/main" id="{662A9A9C-8F87-594A-9AE5-E5E4768635E1}"/>
                </a:ext>
              </a:extLst>
            </p:cNvPr>
            <p:cNvSpPr/>
            <p:nvPr/>
          </p:nvSpPr>
          <p:spPr bwMode="auto">
            <a:xfrm>
              <a:off x="280600" y="3368206"/>
              <a:ext cx="2707224" cy="1075751"/>
            </a:xfrm>
            <a:prstGeom prst="roundRect">
              <a:avLst>
                <a:gd name="adj" fmla="val 2507"/>
              </a:avLst>
            </a:prstGeom>
            <a:solidFill>
              <a:srgbClr val="E6E6E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D8D7F150-DCA8-DD4F-9E26-23777146444D}"/>
                    </a:ext>
                  </a:extLst>
                </p:cNvPr>
                <p:cNvSpPr txBox="1"/>
                <p:nvPr/>
              </p:nvSpPr>
              <p:spPr>
                <a:xfrm>
                  <a:off x="411336" y="3370295"/>
                  <a:ext cx="2377592" cy="3508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ea typeface="Cambria Math" panose="02040503050406030204" pitchFamily="18" charset="0"/>
                              </a:rPr>
                            </m:ctrlPr>
                          </m:sSubSupPr>
                          <m:e>
                            <m:r>
                              <a:rPr lang="en-US" sz="1600" dirty="0">
                                <a:latin typeface="Cambria Math" panose="02040503050406030204" pitchFamily="18" charset="0"/>
                                <a:ea typeface="Cambria Math" panose="02040503050406030204" pitchFamily="18" charset="0"/>
                              </a:rPr>
                              <m:t>𝒮</m:t>
                            </m:r>
                          </m:e>
                          <m:sub>
                            <m:r>
                              <a:rPr lang="en-GB" sz="1600" b="0" i="1" dirty="0" smtClean="0">
                                <a:latin typeface="Cambria Math" panose="02040503050406030204" pitchFamily="18" charset="0"/>
                                <a:ea typeface="Cambria Math" panose="02040503050406030204" pitchFamily="18" charset="0"/>
                              </a:rPr>
                              <m:t>3</m:t>
                            </m:r>
                          </m:sub>
                          <m:sup>
                            <m:r>
                              <a:rPr lang="en-GB" sz="1600" b="0" i="1" dirty="0" smtClean="0">
                                <a:latin typeface="Cambria Math" panose="02040503050406030204" pitchFamily="18" charset="0"/>
                                <a:ea typeface="Cambria Math" panose="02040503050406030204" pitchFamily="18" charset="0"/>
                              </a:rPr>
                              <m:t>4</m:t>
                            </m:r>
                          </m:sup>
                        </m:sSubSup>
                      </m:oMath>
                    </m:oMathPara>
                  </a14:m>
                  <a:endParaRPr lang="en-US" sz="1600" dirty="0"/>
                </a:p>
              </p:txBody>
            </p:sp>
          </mc:Choice>
          <mc:Fallback xmlns="">
            <p:sp>
              <p:nvSpPr>
                <p:cNvPr id="274" name="TextBox 273">
                  <a:extLst>
                    <a:ext uri="{FF2B5EF4-FFF2-40B4-BE49-F238E27FC236}">
                      <a16:creationId xmlns:a16="http://schemas.microsoft.com/office/drawing/2014/main" id="{D8D7F150-DCA8-DD4F-9E26-23777146444D}"/>
                    </a:ext>
                  </a:extLst>
                </p:cNvPr>
                <p:cNvSpPr txBox="1">
                  <a:spLocks noRot="1" noChangeAspect="1" noMove="1" noResize="1" noEditPoints="1" noAdjustHandles="1" noChangeArrowheads="1" noChangeShapeType="1" noTextEdit="1"/>
                </p:cNvSpPr>
                <p:nvPr/>
              </p:nvSpPr>
              <p:spPr>
                <a:xfrm>
                  <a:off x="411336" y="3370295"/>
                  <a:ext cx="2377592" cy="350865"/>
                </a:xfrm>
                <a:prstGeom prst="rect">
                  <a:avLst/>
                </a:prstGeom>
                <a:blipFill>
                  <a:blip r:embed="rId7"/>
                  <a:stretch>
                    <a:fillRect b="-3571"/>
                  </a:stretch>
                </a:blipFill>
              </p:spPr>
              <p:txBody>
                <a:bodyPr/>
                <a:lstStyle/>
                <a:p>
                  <a:r>
                    <a:rPr lang="en-US">
                      <a:noFill/>
                    </a:rPr>
                    <a:t> </a:t>
                  </a:r>
                </a:p>
              </p:txBody>
            </p:sp>
          </mc:Fallback>
        </mc:AlternateContent>
        <p:sp>
          <p:nvSpPr>
            <p:cNvPr id="275" name="TextBox 274">
              <a:extLst>
                <a:ext uri="{FF2B5EF4-FFF2-40B4-BE49-F238E27FC236}">
                  <a16:creationId xmlns:a16="http://schemas.microsoft.com/office/drawing/2014/main" id="{BC19DFAC-CCEF-F14C-A6C7-B96C9C3C574C}"/>
                </a:ext>
              </a:extLst>
            </p:cNvPr>
            <p:cNvSpPr txBox="1"/>
            <p:nvPr/>
          </p:nvSpPr>
          <p:spPr>
            <a:xfrm>
              <a:off x="288099" y="3717527"/>
              <a:ext cx="2951929" cy="646331"/>
            </a:xfrm>
            <a:prstGeom prst="rect">
              <a:avLst/>
            </a:prstGeom>
            <a:noFill/>
          </p:spPr>
          <p:txBody>
            <a:bodyPr wrap="square" rtlCol="0">
              <a:spAutoFit/>
            </a:bodyPr>
            <a:lstStyle/>
            <a:p>
              <a:r>
                <a:rPr lang="en-US" sz="1200" dirty="0"/>
                <a:t>G[S] is connected</a:t>
              </a:r>
            </a:p>
            <a:p>
              <a:r>
                <a:rPr lang="en-US" sz="1200" dirty="0"/>
                <a:t>G[S] admits an ET of depth at most 2</a:t>
              </a:r>
            </a:p>
            <a:p>
              <a:r>
                <a:rPr lang="en-US" sz="1200" dirty="0"/>
                <a:t>S has &lt; 3 </a:t>
              </a:r>
              <a:r>
                <a:rPr lang="en-US" sz="1200" dirty="0" err="1"/>
                <a:t>neighbours</a:t>
              </a:r>
              <a:r>
                <a:rPr lang="en-US" sz="1200" dirty="0"/>
                <a:t> in G</a:t>
              </a:r>
            </a:p>
          </p:txBody>
        </p:sp>
      </p:grpSp>
      <p:pic>
        <p:nvPicPr>
          <p:cNvPr id="6" name="Audio 5">
            <a:hlinkClick r:id="" action="ppaction://media"/>
            <a:extLst>
              <a:ext uri="{FF2B5EF4-FFF2-40B4-BE49-F238E27FC236}">
                <a16:creationId xmlns:a16="http://schemas.microsoft.com/office/drawing/2014/main" id="{BDD8F24A-8CE8-CA42-9ED4-F37107F0C1D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1832125703"/>
      </p:ext>
    </p:extLst>
  </p:cSld>
  <p:clrMapOvr>
    <a:masterClrMapping/>
  </p:clrMapOvr>
  <mc:AlternateContent xmlns:mc="http://schemas.openxmlformats.org/markup-compatibility/2006" xmlns:p14="http://schemas.microsoft.com/office/powerpoint/2010/main">
    <mc:Choice Requires="p14">
      <p:transition spd="slow" p14:dur="2000" advTm="27244"/>
    </mc:Choice>
    <mc:Fallback xmlns="">
      <p:transition spd="slow" advTm="27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95EE8A-A7E4-754D-AE12-C4681A107A95}"/>
              </a:ext>
            </a:extLst>
          </p:cNvPr>
          <p:cNvSpPr/>
          <p:nvPr/>
        </p:nvSpPr>
        <p:spPr bwMode="auto">
          <a:xfrm>
            <a:off x="0" y="-92546"/>
            <a:ext cx="9180512" cy="699542"/>
          </a:xfrm>
          <a:prstGeom prst="rect">
            <a:avLst/>
          </a:prstGeom>
          <a:solidFill>
            <a:srgbClr val="0035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179512" y="69473"/>
            <a:ext cx="3744417" cy="504055"/>
          </a:xfrm>
          <a:prstGeom prst="rect">
            <a:avLst/>
          </a:prstGeom>
        </p:spPr>
        <p:txBody>
          <a:bodyPr anchor="t"/>
          <a:lstStyle/>
          <a:p>
            <a:r>
              <a:rPr lang="en-US" sz="2400" dirty="0">
                <a:solidFill>
                  <a:schemeClr val="bg1"/>
                </a:solidFill>
                <a:latin typeface="Arial"/>
                <a:cs typeface="Arial"/>
              </a:rPr>
              <a:t>The algorithm</a:t>
            </a:r>
            <a:endParaRPr lang="en-US" sz="2400" dirty="0">
              <a:solidFill>
                <a:schemeClr val="bg1"/>
              </a:solidFill>
            </a:endParaRPr>
          </a:p>
        </p:txBody>
      </p:sp>
      <p:sp>
        <p:nvSpPr>
          <p:cNvPr id="4" name="TextBox 3">
            <a:extLst>
              <a:ext uri="{FF2B5EF4-FFF2-40B4-BE49-F238E27FC236}">
                <a16:creationId xmlns:a16="http://schemas.microsoft.com/office/drawing/2014/main" id="{BAF049CD-4E7B-0F4A-8F9D-1908C702599A}"/>
              </a:ext>
            </a:extLst>
          </p:cNvPr>
          <p:cNvSpPr txBox="1"/>
          <p:nvPr/>
        </p:nvSpPr>
        <p:spPr>
          <a:xfrm>
            <a:off x="3692561" y="1544314"/>
            <a:ext cx="436338" cy="338554"/>
          </a:xfrm>
          <a:prstGeom prst="rect">
            <a:avLst/>
          </a:prstGeom>
          <a:noFill/>
        </p:spPr>
        <p:txBody>
          <a:bodyPr wrap="none" rtlCol="0">
            <a:spAutoFit/>
          </a:bodyPr>
          <a:lstStyle/>
          <a:p>
            <a:r>
              <a:rPr lang="en-US" sz="1600" dirty="0"/>
              <a:t>{6}</a:t>
            </a:r>
          </a:p>
        </p:txBody>
      </p:sp>
      <p:sp>
        <p:nvSpPr>
          <p:cNvPr id="32" name="TextBox 31">
            <a:extLst>
              <a:ext uri="{FF2B5EF4-FFF2-40B4-BE49-F238E27FC236}">
                <a16:creationId xmlns:a16="http://schemas.microsoft.com/office/drawing/2014/main" id="{D288918A-25E2-AE45-A3C7-CC806602D72F}"/>
              </a:ext>
            </a:extLst>
          </p:cNvPr>
          <p:cNvSpPr txBox="1"/>
          <p:nvPr/>
        </p:nvSpPr>
        <p:spPr>
          <a:xfrm>
            <a:off x="3529103" y="2684860"/>
            <a:ext cx="779381" cy="338554"/>
          </a:xfrm>
          <a:prstGeom prst="rect">
            <a:avLst/>
          </a:prstGeom>
          <a:noFill/>
        </p:spPr>
        <p:txBody>
          <a:bodyPr wrap="none" rtlCol="0">
            <a:spAutoFit/>
          </a:bodyPr>
          <a:lstStyle/>
          <a:p>
            <a:r>
              <a:rPr lang="en-US" sz="1600" dirty="0"/>
              <a:t>{7,8,9}</a:t>
            </a:r>
          </a:p>
        </p:txBody>
      </p:sp>
      <p:sp>
        <p:nvSpPr>
          <p:cNvPr id="34" name="TextBox 33">
            <a:extLst>
              <a:ext uri="{FF2B5EF4-FFF2-40B4-BE49-F238E27FC236}">
                <a16:creationId xmlns:a16="http://schemas.microsoft.com/office/drawing/2014/main" id="{00E99CF8-489C-994A-87B6-EFD55ED46BE9}"/>
              </a:ext>
            </a:extLst>
          </p:cNvPr>
          <p:cNvSpPr txBox="1"/>
          <p:nvPr/>
        </p:nvSpPr>
        <p:spPr>
          <a:xfrm>
            <a:off x="3397284" y="3685252"/>
            <a:ext cx="1122423" cy="338554"/>
          </a:xfrm>
          <a:prstGeom prst="rect">
            <a:avLst/>
          </a:prstGeom>
          <a:noFill/>
        </p:spPr>
        <p:txBody>
          <a:bodyPr wrap="none" rtlCol="0">
            <a:spAutoFit/>
          </a:bodyPr>
          <a:lstStyle/>
          <a:p>
            <a:r>
              <a:rPr lang="en-US" sz="1600" dirty="0"/>
              <a:t>{2,3,4,5,6}</a:t>
            </a:r>
          </a:p>
        </p:txBody>
      </p:sp>
      <p:sp>
        <p:nvSpPr>
          <p:cNvPr id="126" name="Oval 125">
            <a:extLst>
              <a:ext uri="{FF2B5EF4-FFF2-40B4-BE49-F238E27FC236}">
                <a16:creationId xmlns:a16="http://schemas.microsoft.com/office/drawing/2014/main" id="{BD5598E4-0F6F-524F-9507-325986192FA6}"/>
              </a:ext>
            </a:extLst>
          </p:cNvPr>
          <p:cNvSpPr/>
          <p:nvPr/>
        </p:nvSpPr>
        <p:spPr bwMode="auto">
          <a:xfrm>
            <a:off x="7372077" y="1792580"/>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grpSp>
        <p:nvGrpSpPr>
          <p:cNvPr id="23" name="Group 22">
            <a:extLst>
              <a:ext uri="{FF2B5EF4-FFF2-40B4-BE49-F238E27FC236}">
                <a16:creationId xmlns:a16="http://schemas.microsoft.com/office/drawing/2014/main" id="{C44A40AB-644B-4540-A228-BA7C87981784}"/>
              </a:ext>
            </a:extLst>
          </p:cNvPr>
          <p:cNvGrpSpPr/>
          <p:nvPr/>
        </p:nvGrpSpPr>
        <p:grpSpPr>
          <a:xfrm>
            <a:off x="7183042" y="3495867"/>
            <a:ext cx="532934" cy="684147"/>
            <a:chOff x="7204862" y="3114051"/>
            <a:chExt cx="532934" cy="684147"/>
          </a:xfrm>
        </p:grpSpPr>
        <p:cxnSp>
          <p:nvCxnSpPr>
            <p:cNvPr id="133" name="Straight Connector 132">
              <a:extLst>
                <a:ext uri="{FF2B5EF4-FFF2-40B4-BE49-F238E27FC236}">
                  <a16:creationId xmlns:a16="http://schemas.microsoft.com/office/drawing/2014/main" id="{93507F14-55AF-9C45-8C22-ACBC2F7021EB}"/>
                </a:ext>
              </a:extLst>
            </p:cNvPr>
            <p:cNvCxnSpPr>
              <a:cxnSpLocks/>
              <a:stCxn id="135" idx="5"/>
            </p:cNvCxnSpPr>
            <p:nvPr/>
          </p:nvCxnSpPr>
          <p:spPr bwMode="auto">
            <a:xfrm>
              <a:off x="7524350" y="3241811"/>
              <a:ext cx="137265" cy="1990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50D3AD5B-E717-964A-8565-93F13F08163F}"/>
                </a:ext>
              </a:extLst>
            </p:cNvPr>
            <p:cNvCxnSpPr>
              <a:cxnSpLocks/>
              <a:stCxn id="135" idx="3"/>
            </p:cNvCxnSpPr>
            <p:nvPr/>
          </p:nvCxnSpPr>
          <p:spPr bwMode="auto">
            <a:xfrm flipH="1">
              <a:off x="7279703" y="3241811"/>
              <a:ext cx="138806" cy="20729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5" name="Oval 134">
              <a:extLst>
                <a:ext uri="{FF2B5EF4-FFF2-40B4-BE49-F238E27FC236}">
                  <a16:creationId xmlns:a16="http://schemas.microsoft.com/office/drawing/2014/main" id="{8EE8554C-2569-4340-AE11-4C97569CB5B4}"/>
                </a:ext>
              </a:extLst>
            </p:cNvPr>
            <p:cNvSpPr/>
            <p:nvPr/>
          </p:nvSpPr>
          <p:spPr bwMode="auto">
            <a:xfrm>
              <a:off x="7396589" y="3114051"/>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136" name="Oval 135">
              <a:extLst>
                <a:ext uri="{FF2B5EF4-FFF2-40B4-BE49-F238E27FC236}">
                  <a16:creationId xmlns:a16="http://schemas.microsoft.com/office/drawing/2014/main" id="{D4B8BC97-F87B-6D4E-8E51-C546CC1D39A2}"/>
                </a:ext>
              </a:extLst>
            </p:cNvPr>
            <p:cNvSpPr/>
            <p:nvPr/>
          </p:nvSpPr>
          <p:spPr bwMode="auto">
            <a:xfrm>
              <a:off x="7588115" y="3366008"/>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137" name="Oval 136">
              <a:extLst>
                <a:ext uri="{FF2B5EF4-FFF2-40B4-BE49-F238E27FC236}">
                  <a16:creationId xmlns:a16="http://schemas.microsoft.com/office/drawing/2014/main" id="{1098C08A-3231-6A4D-B3D8-3E150FF5F519}"/>
                </a:ext>
              </a:extLst>
            </p:cNvPr>
            <p:cNvSpPr/>
            <p:nvPr/>
          </p:nvSpPr>
          <p:spPr bwMode="auto">
            <a:xfrm>
              <a:off x="7204862" y="3371101"/>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138" name="Oval 137">
              <a:extLst>
                <a:ext uri="{FF2B5EF4-FFF2-40B4-BE49-F238E27FC236}">
                  <a16:creationId xmlns:a16="http://schemas.microsoft.com/office/drawing/2014/main" id="{2259BE77-19E1-B54B-8699-0B65B51D564C}"/>
                </a:ext>
              </a:extLst>
            </p:cNvPr>
            <p:cNvSpPr/>
            <p:nvPr/>
          </p:nvSpPr>
          <p:spPr bwMode="auto">
            <a:xfrm>
              <a:off x="7204862" y="3648517"/>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cxnSp>
          <p:nvCxnSpPr>
            <p:cNvPr id="139" name="Straight Connector 138">
              <a:extLst>
                <a:ext uri="{FF2B5EF4-FFF2-40B4-BE49-F238E27FC236}">
                  <a16:creationId xmlns:a16="http://schemas.microsoft.com/office/drawing/2014/main" id="{B0B473FB-3B93-4D42-BCA1-B356BEB99412}"/>
                </a:ext>
              </a:extLst>
            </p:cNvPr>
            <p:cNvCxnSpPr>
              <a:cxnSpLocks/>
              <a:stCxn id="137" idx="4"/>
              <a:endCxn id="138" idx="0"/>
            </p:cNvCxnSpPr>
            <p:nvPr/>
          </p:nvCxnSpPr>
          <p:spPr bwMode="auto">
            <a:xfrm>
              <a:off x="7279702" y="3520781"/>
              <a:ext cx="0" cy="1277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0" name="Oval 139">
              <a:extLst>
                <a:ext uri="{FF2B5EF4-FFF2-40B4-BE49-F238E27FC236}">
                  <a16:creationId xmlns:a16="http://schemas.microsoft.com/office/drawing/2014/main" id="{E8DDEE4E-0E7D-184E-B72A-07433242D353}"/>
                </a:ext>
              </a:extLst>
            </p:cNvPr>
            <p:cNvSpPr/>
            <p:nvPr/>
          </p:nvSpPr>
          <p:spPr bwMode="auto">
            <a:xfrm>
              <a:off x="7581797" y="3648517"/>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cxnSp>
          <p:nvCxnSpPr>
            <p:cNvPr id="141" name="Straight Connector 140">
              <a:extLst>
                <a:ext uri="{FF2B5EF4-FFF2-40B4-BE49-F238E27FC236}">
                  <a16:creationId xmlns:a16="http://schemas.microsoft.com/office/drawing/2014/main" id="{19829098-C818-4745-99A9-05F10BE0CC1C}"/>
                </a:ext>
              </a:extLst>
            </p:cNvPr>
            <p:cNvCxnSpPr>
              <a:cxnSpLocks/>
              <a:endCxn id="140" idx="0"/>
            </p:cNvCxnSpPr>
            <p:nvPr/>
          </p:nvCxnSpPr>
          <p:spPr bwMode="auto">
            <a:xfrm>
              <a:off x="7656637" y="3520781"/>
              <a:ext cx="0" cy="127736"/>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4" name="Group 23">
            <a:extLst>
              <a:ext uri="{FF2B5EF4-FFF2-40B4-BE49-F238E27FC236}">
                <a16:creationId xmlns:a16="http://schemas.microsoft.com/office/drawing/2014/main" id="{0307A45D-BDD5-B34F-9AFA-F7C33A792D62}"/>
              </a:ext>
            </a:extLst>
          </p:cNvPr>
          <p:cNvGrpSpPr/>
          <p:nvPr/>
        </p:nvGrpSpPr>
        <p:grpSpPr>
          <a:xfrm>
            <a:off x="7372077" y="2462673"/>
            <a:ext cx="152273" cy="673700"/>
            <a:chOff x="7381179" y="2276617"/>
            <a:chExt cx="152273" cy="673700"/>
          </a:xfrm>
        </p:grpSpPr>
        <p:cxnSp>
          <p:nvCxnSpPr>
            <p:cNvPr id="128" name="Straight Connector 127">
              <a:extLst>
                <a:ext uri="{FF2B5EF4-FFF2-40B4-BE49-F238E27FC236}">
                  <a16:creationId xmlns:a16="http://schemas.microsoft.com/office/drawing/2014/main" id="{CBBC0014-F842-3842-A286-4ECBC1EC89A1}"/>
                </a:ext>
              </a:extLst>
            </p:cNvPr>
            <p:cNvCxnSpPr>
              <a:cxnSpLocks/>
              <a:stCxn id="132" idx="4"/>
            </p:cNvCxnSpPr>
            <p:nvPr/>
          </p:nvCxnSpPr>
          <p:spPr bwMode="auto">
            <a:xfrm>
              <a:off x="7456020" y="2426297"/>
              <a:ext cx="0" cy="14096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0" name="Oval 129">
              <a:extLst>
                <a:ext uri="{FF2B5EF4-FFF2-40B4-BE49-F238E27FC236}">
                  <a16:creationId xmlns:a16="http://schemas.microsoft.com/office/drawing/2014/main" id="{F3CDF63F-70F2-9F49-898D-034F6D4208F4}"/>
                </a:ext>
              </a:extLst>
            </p:cNvPr>
            <p:cNvSpPr/>
            <p:nvPr/>
          </p:nvSpPr>
          <p:spPr bwMode="auto">
            <a:xfrm>
              <a:off x="7383771" y="2538626"/>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132" name="Oval 131">
              <a:extLst>
                <a:ext uri="{FF2B5EF4-FFF2-40B4-BE49-F238E27FC236}">
                  <a16:creationId xmlns:a16="http://schemas.microsoft.com/office/drawing/2014/main" id="{2A7F2963-947E-FF4B-A090-6C6D0007A35B}"/>
                </a:ext>
              </a:extLst>
            </p:cNvPr>
            <p:cNvSpPr/>
            <p:nvPr/>
          </p:nvSpPr>
          <p:spPr bwMode="auto">
            <a:xfrm>
              <a:off x="7381179" y="2276617"/>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cxnSp>
          <p:nvCxnSpPr>
            <p:cNvPr id="142" name="Straight Connector 141">
              <a:extLst>
                <a:ext uri="{FF2B5EF4-FFF2-40B4-BE49-F238E27FC236}">
                  <a16:creationId xmlns:a16="http://schemas.microsoft.com/office/drawing/2014/main" id="{04F5437C-600E-A64F-AB53-EF331E234ABC}"/>
                </a:ext>
              </a:extLst>
            </p:cNvPr>
            <p:cNvCxnSpPr>
              <a:cxnSpLocks/>
            </p:cNvCxnSpPr>
            <p:nvPr/>
          </p:nvCxnSpPr>
          <p:spPr bwMode="auto">
            <a:xfrm>
              <a:off x="7453428" y="2688307"/>
              <a:ext cx="0" cy="14096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3" name="Oval 142">
              <a:extLst>
                <a:ext uri="{FF2B5EF4-FFF2-40B4-BE49-F238E27FC236}">
                  <a16:creationId xmlns:a16="http://schemas.microsoft.com/office/drawing/2014/main" id="{C20F8F9D-5169-614F-9BDF-354923060957}"/>
                </a:ext>
              </a:extLst>
            </p:cNvPr>
            <p:cNvSpPr/>
            <p:nvPr/>
          </p:nvSpPr>
          <p:spPr bwMode="auto">
            <a:xfrm>
              <a:off x="7381179" y="2800636"/>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grpSp>
      <p:cxnSp>
        <p:nvCxnSpPr>
          <p:cNvPr id="18" name="Straight Connector 17">
            <a:extLst>
              <a:ext uri="{FF2B5EF4-FFF2-40B4-BE49-F238E27FC236}">
                <a16:creationId xmlns:a16="http://schemas.microsoft.com/office/drawing/2014/main" id="{0BEF2CD0-7B84-2A4E-A071-427494954A2A}"/>
              </a:ext>
            </a:extLst>
          </p:cNvPr>
          <p:cNvCxnSpPr>
            <a:cxnSpLocks/>
          </p:cNvCxnSpPr>
          <p:nvPr/>
        </p:nvCxnSpPr>
        <p:spPr bwMode="auto">
          <a:xfrm>
            <a:off x="2987824" y="1374675"/>
            <a:ext cx="5431383" cy="0"/>
          </a:xfrm>
          <a:prstGeom prst="line">
            <a:avLst/>
          </a:prstGeom>
          <a:solidFill>
            <a:schemeClr val="accent1"/>
          </a:solidFill>
          <a:ln w="28575" cap="flat" cmpd="sng" algn="ctr">
            <a:solidFill>
              <a:srgbClr val="AEAEAE"/>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87CD24E-C6F7-5F46-A83E-7EBBF0BA38B4}"/>
                  </a:ext>
                </a:extLst>
              </p:cNvPr>
              <p:cNvSpPr txBox="1"/>
              <p:nvPr/>
            </p:nvSpPr>
            <p:spPr>
              <a:xfrm>
                <a:off x="3442432" y="683943"/>
                <a:ext cx="1018662" cy="587084"/>
              </a:xfrm>
              <a:prstGeom prst="rect">
                <a:avLst/>
              </a:prstGeom>
              <a:noFill/>
            </p:spPr>
            <p:txBody>
              <a:bodyPr wrap="square" rtlCol="0">
                <a:spAutoFit/>
              </a:bodyPr>
              <a:lstStyle/>
              <a:p>
                <a:pPr algn="ctr"/>
                <a:r>
                  <a:rPr lang="en-US" sz="1600" dirty="0">
                    <a:ea typeface="Cambria Math" panose="02040503050406030204" pitchFamily="18" charset="0"/>
                  </a:rPr>
                  <a:t>Member of </a:t>
                </a:r>
                <a14:m>
                  <m:oMath xmlns:m="http://schemas.openxmlformats.org/officeDocument/2006/math">
                    <m:sSubSup>
                      <m:sSubSupPr>
                        <m:ctrlPr>
                          <a:rPr lang="en-US" sz="1600" i="1" dirty="0" smtClean="0">
                            <a:latin typeface="Cambria Math" panose="02040503050406030204" pitchFamily="18" charset="0"/>
                            <a:ea typeface="Cambria Math" panose="02040503050406030204" pitchFamily="18" charset="0"/>
                          </a:rPr>
                        </m:ctrlPr>
                      </m:sSubSupPr>
                      <m:e>
                        <m:r>
                          <a:rPr lang="en-US" sz="1600" dirty="0">
                            <a:latin typeface="Cambria Math" panose="02040503050406030204" pitchFamily="18" charset="0"/>
                            <a:ea typeface="Cambria Math" panose="02040503050406030204" pitchFamily="18" charset="0"/>
                          </a:rPr>
                          <m:t>𝒮</m:t>
                        </m:r>
                      </m:e>
                      <m:sub>
                        <m:r>
                          <a:rPr lang="en-GB" sz="1600" b="0" i="1" dirty="0" smtClean="0">
                            <a:latin typeface="Cambria Math" panose="02040503050406030204" pitchFamily="18" charset="0"/>
                            <a:ea typeface="Cambria Math" panose="02040503050406030204" pitchFamily="18" charset="0"/>
                          </a:rPr>
                          <m:t>2</m:t>
                        </m:r>
                      </m:sub>
                      <m:sup>
                        <m:r>
                          <a:rPr lang="en-GB" sz="1600" b="0" i="1" dirty="0" smtClean="0">
                            <a:latin typeface="Cambria Math" panose="02040503050406030204" pitchFamily="18" charset="0"/>
                            <a:ea typeface="Cambria Math" panose="02040503050406030204" pitchFamily="18" charset="0"/>
                          </a:rPr>
                          <m:t>4</m:t>
                        </m:r>
                      </m:sup>
                    </m:sSubSup>
                  </m:oMath>
                </a14:m>
                <a:endParaRPr lang="en-US" sz="1600" dirty="0"/>
              </a:p>
            </p:txBody>
          </p:sp>
        </mc:Choice>
        <mc:Fallback xmlns="">
          <p:sp>
            <p:nvSpPr>
              <p:cNvPr id="101" name="TextBox 100">
                <a:extLst>
                  <a:ext uri="{FF2B5EF4-FFF2-40B4-BE49-F238E27FC236}">
                    <a16:creationId xmlns:a16="http://schemas.microsoft.com/office/drawing/2014/main" id="{987CD24E-C6F7-5F46-A83E-7EBBF0BA38B4}"/>
                  </a:ext>
                </a:extLst>
              </p:cNvPr>
              <p:cNvSpPr txBox="1">
                <a:spLocks noRot="1" noChangeAspect="1" noMove="1" noResize="1" noEditPoints="1" noAdjustHandles="1" noChangeArrowheads="1" noChangeShapeType="1" noTextEdit="1"/>
              </p:cNvSpPr>
              <p:nvPr/>
            </p:nvSpPr>
            <p:spPr>
              <a:xfrm>
                <a:off x="3442432" y="683943"/>
                <a:ext cx="1018662" cy="587084"/>
              </a:xfrm>
              <a:prstGeom prst="rect">
                <a:avLst/>
              </a:prstGeom>
              <a:blipFill>
                <a:blip r:embed="rId6"/>
                <a:stretch>
                  <a:fillRect t="-2083" r="-3704" b="-12500"/>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2E4C873D-430F-BC43-A7DE-C9FBC709F666}"/>
              </a:ext>
            </a:extLst>
          </p:cNvPr>
          <p:cNvSpPr txBox="1"/>
          <p:nvPr/>
        </p:nvSpPr>
        <p:spPr>
          <a:xfrm>
            <a:off x="4932040" y="683943"/>
            <a:ext cx="1610818" cy="584775"/>
          </a:xfrm>
          <a:prstGeom prst="rect">
            <a:avLst/>
          </a:prstGeom>
          <a:noFill/>
        </p:spPr>
        <p:txBody>
          <a:bodyPr wrap="square" rtlCol="0">
            <a:spAutoFit/>
          </a:bodyPr>
          <a:lstStyle/>
          <a:p>
            <a:pPr algn="ctr"/>
            <a:r>
              <a:rPr lang="en-GB" sz="1600" dirty="0">
                <a:ea typeface="Cambria Math" panose="02040503050406030204" pitchFamily="18" charset="0"/>
              </a:rPr>
              <a:t>Induced subgraph</a:t>
            </a:r>
            <a:endParaRPr lang="en-US" sz="1600" dirty="0"/>
          </a:p>
        </p:txBody>
      </p:sp>
      <p:sp>
        <p:nvSpPr>
          <p:cNvPr id="103" name="TextBox 102">
            <a:extLst>
              <a:ext uri="{FF2B5EF4-FFF2-40B4-BE49-F238E27FC236}">
                <a16:creationId xmlns:a16="http://schemas.microsoft.com/office/drawing/2014/main" id="{CED1D488-D6F0-7C41-AA3D-DB2A7A45AB3E}"/>
              </a:ext>
            </a:extLst>
          </p:cNvPr>
          <p:cNvSpPr txBox="1"/>
          <p:nvPr/>
        </p:nvSpPr>
        <p:spPr>
          <a:xfrm>
            <a:off x="6954587" y="683942"/>
            <a:ext cx="1217814" cy="584775"/>
          </a:xfrm>
          <a:prstGeom prst="rect">
            <a:avLst/>
          </a:prstGeom>
          <a:noFill/>
        </p:spPr>
        <p:txBody>
          <a:bodyPr wrap="square" rtlCol="0">
            <a:spAutoFit/>
          </a:bodyPr>
          <a:lstStyle/>
          <a:p>
            <a:pPr algn="ctr"/>
            <a:r>
              <a:rPr lang="en-GB" sz="1600" dirty="0">
                <a:ea typeface="Cambria Math" panose="02040503050406030204" pitchFamily="18" charset="0"/>
              </a:rPr>
              <a:t>Elimination tree</a:t>
            </a:r>
            <a:endParaRPr lang="en-US" sz="1600" dirty="0"/>
          </a:p>
        </p:txBody>
      </p:sp>
      <p:cxnSp>
        <p:nvCxnSpPr>
          <p:cNvPr id="104" name="Straight Connector 103">
            <a:extLst>
              <a:ext uri="{FF2B5EF4-FFF2-40B4-BE49-F238E27FC236}">
                <a16:creationId xmlns:a16="http://schemas.microsoft.com/office/drawing/2014/main" id="{62C949F5-E48D-6C4F-A6E1-09F46E5563E1}"/>
              </a:ext>
            </a:extLst>
          </p:cNvPr>
          <p:cNvCxnSpPr>
            <a:cxnSpLocks/>
          </p:cNvCxnSpPr>
          <p:nvPr/>
        </p:nvCxnSpPr>
        <p:spPr bwMode="auto">
          <a:xfrm flipH="1">
            <a:off x="5807362" y="1695444"/>
            <a:ext cx="138270" cy="138187"/>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66533461-56C4-BD41-B2E0-40B6DCA5B0DD}"/>
              </a:ext>
            </a:extLst>
          </p:cNvPr>
          <p:cNvCxnSpPr>
            <a:cxnSpLocks/>
          </p:cNvCxnSpPr>
          <p:nvPr/>
        </p:nvCxnSpPr>
        <p:spPr bwMode="auto">
          <a:xfrm>
            <a:off x="5686811" y="1698295"/>
            <a:ext cx="120551" cy="13533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4C9D9B33-AF56-9242-AAC5-5339E4B7BCCC}"/>
              </a:ext>
            </a:extLst>
          </p:cNvPr>
          <p:cNvCxnSpPr>
            <a:cxnSpLocks/>
          </p:cNvCxnSpPr>
          <p:nvPr/>
        </p:nvCxnSpPr>
        <p:spPr bwMode="auto">
          <a:xfrm flipV="1">
            <a:off x="5812835" y="1547202"/>
            <a:ext cx="0" cy="286429"/>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11C0C1A0-DFC8-FB4F-A076-DC895CA2EBC2}"/>
              </a:ext>
            </a:extLst>
          </p:cNvPr>
          <p:cNvCxnSpPr>
            <a:cxnSpLocks/>
          </p:cNvCxnSpPr>
          <p:nvPr/>
        </p:nvCxnSpPr>
        <p:spPr bwMode="auto">
          <a:xfrm flipH="1">
            <a:off x="5659970" y="1837150"/>
            <a:ext cx="147392" cy="161510"/>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8EE53849-AC16-F342-9BBA-D6B7ED090545}"/>
              </a:ext>
            </a:extLst>
          </p:cNvPr>
          <p:cNvCxnSpPr>
            <a:cxnSpLocks/>
          </p:cNvCxnSpPr>
          <p:nvPr/>
        </p:nvCxnSpPr>
        <p:spPr bwMode="auto">
          <a:xfrm>
            <a:off x="5814832" y="1569539"/>
            <a:ext cx="130800" cy="12238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20" name="Straight Connector 119">
            <a:extLst>
              <a:ext uri="{FF2B5EF4-FFF2-40B4-BE49-F238E27FC236}">
                <a16:creationId xmlns:a16="http://schemas.microsoft.com/office/drawing/2014/main" id="{C6A932EC-B80E-CA4B-ABDC-C1A2F45EDCCC}"/>
              </a:ext>
            </a:extLst>
          </p:cNvPr>
          <p:cNvCxnSpPr>
            <a:cxnSpLocks/>
          </p:cNvCxnSpPr>
          <p:nvPr/>
        </p:nvCxnSpPr>
        <p:spPr bwMode="auto">
          <a:xfrm flipH="1">
            <a:off x="5461148" y="1998661"/>
            <a:ext cx="197602"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21" name="Straight Connector 120">
            <a:extLst>
              <a:ext uri="{FF2B5EF4-FFF2-40B4-BE49-F238E27FC236}">
                <a16:creationId xmlns:a16="http://schemas.microsoft.com/office/drawing/2014/main" id="{1045999C-9297-1445-AC0C-8D42643A6676}"/>
              </a:ext>
            </a:extLst>
          </p:cNvPr>
          <p:cNvCxnSpPr>
            <a:cxnSpLocks/>
          </p:cNvCxnSpPr>
          <p:nvPr/>
        </p:nvCxnSpPr>
        <p:spPr bwMode="auto">
          <a:xfrm flipH="1">
            <a:off x="5681107" y="1569531"/>
            <a:ext cx="133725" cy="128114"/>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D0649C64-FC98-1947-ADE1-F4B173DE5A3E}"/>
              </a:ext>
            </a:extLst>
          </p:cNvPr>
          <p:cNvCxnSpPr>
            <a:cxnSpLocks/>
          </p:cNvCxnSpPr>
          <p:nvPr/>
        </p:nvCxnSpPr>
        <p:spPr bwMode="auto">
          <a:xfrm>
            <a:off x="5813338" y="1831031"/>
            <a:ext cx="192330" cy="67828"/>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7F532D25-7A09-5941-901E-EFD89FD16A82}"/>
              </a:ext>
            </a:extLst>
          </p:cNvPr>
          <p:cNvCxnSpPr>
            <a:cxnSpLocks/>
          </p:cNvCxnSpPr>
          <p:nvPr/>
        </p:nvCxnSpPr>
        <p:spPr bwMode="auto">
          <a:xfrm>
            <a:off x="6005647" y="1898859"/>
            <a:ext cx="0" cy="199603"/>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25" name="Straight Connector 124">
            <a:extLst>
              <a:ext uri="{FF2B5EF4-FFF2-40B4-BE49-F238E27FC236}">
                <a16:creationId xmlns:a16="http://schemas.microsoft.com/office/drawing/2014/main" id="{2CEA1451-C3DB-574F-97E5-CB8144BFD377}"/>
              </a:ext>
            </a:extLst>
          </p:cNvPr>
          <p:cNvCxnSpPr>
            <a:cxnSpLocks/>
          </p:cNvCxnSpPr>
          <p:nvPr/>
        </p:nvCxnSpPr>
        <p:spPr bwMode="auto">
          <a:xfrm flipH="1">
            <a:off x="5813338" y="2098462"/>
            <a:ext cx="192309" cy="70129"/>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AED01918-5E1C-A14A-8338-A4B54F6076EF}"/>
              </a:ext>
            </a:extLst>
          </p:cNvPr>
          <p:cNvCxnSpPr>
            <a:cxnSpLocks/>
          </p:cNvCxnSpPr>
          <p:nvPr/>
        </p:nvCxnSpPr>
        <p:spPr bwMode="auto">
          <a:xfrm flipH="1" flipV="1">
            <a:off x="5662279" y="2002180"/>
            <a:ext cx="151059" cy="166411"/>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sp>
        <p:nvSpPr>
          <p:cNvPr id="129" name="Oval 128">
            <a:extLst>
              <a:ext uri="{FF2B5EF4-FFF2-40B4-BE49-F238E27FC236}">
                <a16:creationId xmlns:a16="http://schemas.microsoft.com/office/drawing/2014/main" id="{F7D463D1-24C2-A94A-AF73-EA8271CE98B1}"/>
              </a:ext>
            </a:extLst>
          </p:cNvPr>
          <p:cNvSpPr/>
          <p:nvPr/>
        </p:nvSpPr>
        <p:spPr bwMode="auto">
          <a:xfrm>
            <a:off x="5755525" y="1779194"/>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1</a:t>
            </a:r>
          </a:p>
        </p:txBody>
      </p:sp>
      <p:sp>
        <p:nvSpPr>
          <p:cNvPr id="131" name="Oval 130">
            <a:extLst>
              <a:ext uri="{FF2B5EF4-FFF2-40B4-BE49-F238E27FC236}">
                <a16:creationId xmlns:a16="http://schemas.microsoft.com/office/drawing/2014/main" id="{25AEFE15-6518-0B40-80FD-AFFE1A8096B0}"/>
              </a:ext>
            </a:extLst>
          </p:cNvPr>
          <p:cNvSpPr/>
          <p:nvPr/>
        </p:nvSpPr>
        <p:spPr bwMode="auto">
          <a:xfrm>
            <a:off x="5953831" y="1847023"/>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2</a:t>
            </a:r>
          </a:p>
        </p:txBody>
      </p:sp>
      <p:sp>
        <p:nvSpPr>
          <p:cNvPr id="149" name="Oval 148">
            <a:extLst>
              <a:ext uri="{FF2B5EF4-FFF2-40B4-BE49-F238E27FC236}">
                <a16:creationId xmlns:a16="http://schemas.microsoft.com/office/drawing/2014/main" id="{D64CC930-83B2-CA43-8931-8D59CA81548F}"/>
              </a:ext>
            </a:extLst>
          </p:cNvPr>
          <p:cNvSpPr/>
          <p:nvPr/>
        </p:nvSpPr>
        <p:spPr bwMode="auto">
          <a:xfrm>
            <a:off x="5606914" y="1946824"/>
            <a:ext cx="103674" cy="103674"/>
          </a:xfrm>
          <a:prstGeom prst="ellipse">
            <a:avLst/>
          </a:prstGeom>
          <a:solidFill>
            <a:schemeClr val="tx2">
              <a:lumMod val="20000"/>
              <a:lumOff val="80000"/>
            </a:schemeClr>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5</a:t>
            </a:r>
          </a:p>
        </p:txBody>
      </p:sp>
      <p:sp>
        <p:nvSpPr>
          <p:cNvPr id="150" name="Oval 149">
            <a:extLst>
              <a:ext uri="{FF2B5EF4-FFF2-40B4-BE49-F238E27FC236}">
                <a16:creationId xmlns:a16="http://schemas.microsoft.com/office/drawing/2014/main" id="{E7BCC60A-043C-164C-A700-7389F82957DA}"/>
              </a:ext>
            </a:extLst>
          </p:cNvPr>
          <p:cNvSpPr/>
          <p:nvPr/>
        </p:nvSpPr>
        <p:spPr bwMode="auto">
          <a:xfrm>
            <a:off x="5953810" y="2046625"/>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3</a:t>
            </a:r>
          </a:p>
        </p:txBody>
      </p:sp>
      <p:sp>
        <p:nvSpPr>
          <p:cNvPr id="151" name="Oval 150">
            <a:extLst>
              <a:ext uri="{FF2B5EF4-FFF2-40B4-BE49-F238E27FC236}">
                <a16:creationId xmlns:a16="http://schemas.microsoft.com/office/drawing/2014/main" id="{896743D3-7B03-B247-B72F-9D95FAB112A5}"/>
              </a:ext>
            </a:extLst>
          </p:cNvPr>
          <p:cNvSpPr/>
          <p:nvPr/>
        </p:nvSpPr>
        <p:spPr bwMode="auto">
          <a:xfrm>
            <a:off x="5756208" y="2116754"/>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4</a:t>
            </a:r>
          </a:p>
        </p:txBody>
      </p:sp>
      <p:cxnSp>
        <p:nvCxnSpPr>
          <p:cNvPr id="152" name="Straight Connector 151">
            <a:extLst>
              <a:ext uri="{FF2B5EF4-FFF2-40B4-BE49-F238E27FC236}">
                <a16:creationId xmlns:a16="http://schemas.microsoft.com/office/drawing/2014/main" id="{6F6DC192-CB2A-8741-957D-3C9B6E5F04DB}"/>
              </a:ext>
            </a:extLst>
          </p:cNvPr>
          <p:cNvCxnSpPr>
            <a:cxnSpLocks/>
          </p:cNvCxnSpPr>
          <p:nvPr/>
        </p:nvCxnSpPr>
        <p:spPr bwMode="auto">
          <a:xfrm>
            <a:off x="5686811" y="1691932"/>
            <a:ext cx="259184" cy="5712"/>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sp>
        <p:nvSpPr>
          <p:cNvPr id="153" name="Oval 152">
            <a:extLst>
              <a:ext uri="{FF2B5EF4-FFF2-40B4-BE49-F238E27FC236}">
                <a16:creationId xmlns:a16="http://schemas.microsoft.com/office/drawing/2014/main" id="{8E6E0553-61F3-B244-A1CC-0B305D09E4AB}"/>
              </a:ext>
            </a:extLst>
          </p:cNvPr>
          <p:cNvSpPr/>
          <p:nvPr/>
        </p:nvSpPr>
        <p:spPr bwMode="auto">
          <a:xfrm>
            <a:off x="5762067" y="1517702"/>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8</a:t>
            </a:r>
          </a:p>
        </p:txBody>
      </p:sp>
      <p:sp>
        <p:nvSpPr>
          <p:cNvPr id="154" name="Oval 153">
            <a:extLst>
              <a:ext uri="{FF2B5EF4-FFF2-40B4-BE49-F238E27FC236}">
                <a16:creationId xmlns:a16="http://schemas.microsoft.com/office/drawing/2014/main" id="{8D32EB6E-4BD5-B34B-A755-6032BA3DCBC6}"/>
              </a:ext>
            </a:extLst>
          </p:cNvPr>
          <p:cNvSpPr/>
          <p:nvPr/>
        </p:nvSpPr>
        <p:spPr bwMode="auto">
          <a:xfrm>
            <a:off x="5894724" y="1640088"/>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9</a:t>
            </a:r>
          </a:p>
        </p:txBody>
      </p:sp>
      <p:sp>
        <p:nvSpPr>
          <p:cNvPr id="155" name="Oval 154">
            <a:extLst>
              <a:ext uri="{FF2B5EF4-FFF2-40B4-BE49-F238E27FC236}">
                <a16:creationId xmlns:a16="http://schemas.microsoft.com/office/drawing/2014/main" id="{76585ADC-9798-D540-804D-B307E5FD2827}"/>
              </a:ext>
            </a:extLst>
          </p:cNvPr>
          <p:cNvSpPr/>
          <p:nvPr/>
        </p:nvSpPr>
        <p:spPr bwMode="auto">
          <a:xfrm>
            <a:off x="5402157" y="1950343"/>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156" name="Oval 155">
            <a:extLst>
              <a:ext uri="{FF2B5EF4-FFF2-40B4-BE49-F238E27FC236}">
                <a16:creationId xmlns:a16="http://schemas.microsoft.com/office/drawing/2014/main" id="{1827A2AC-4B97-E848-B972-0B338B369DFD}"/>
              </a:ext>
            </a:extLst>
          </p:cNvPr>
          <p:cNvSpPr/>
          <p:nvPr/>
        </p:nvSpPr>
        <p:spPr bwMode="auto">
          <a:xfrm>
            <a:off x="5629270" y="1643615"/>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7</a:t>
            </a:r>
          </a:p>
        </p:txBody>
      </p:sp>
      <p:cxnSp>
        <p:nvCxnSpPr>
          <p:cNvPr id="210" name="Straight Connector 209">
            <a:extLst>
              <a:ext uri="{FF2B5EF4-FFF2-40B4-BE49-F238E27FC236}">
                <a16:creationId xmlns:a16="http://schemas.microsoft.com/office/drawing/2014/main" id="{1A7D695B-424E-1047-90CF-0A4780220FEB}"/>
              </a:ext>
            </a:extLst>
          </p:cNvPr>
          <p:cNvCxnSpPr>
            <a:cxnSpLocks/>
          </p:cNvCxnSpPr>
          <p:nvPr/>
        </p:nvCxnSpPr>
        <p:spPr bwMode="auto">
          <a:xfrm flipH="1">
            <a:off x="5808566" y="2630022"/>
            <a:ext cx="138270" cy="138187"/>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11" name="Straight Connector 210">
            <a:extLst>
              <a:ext uri="{FF2B5EF4-FFF2-40B4-BE49-F238E27FC236}">
                <a16:creationId xmlns:a16="http://schemas.microsoft.com/office/drawing/2014/main" id="{DB9EC6BC-B2A3-C141-8EEA-4CE6D77055DE}"/>
              </a:ext>
            </a:extLst>
          </p:cNvPr>
          <p:cNvCxnSpPr>
            <a:cxnSpLocks/>
          </p:cNvCxnSpPr>
          <p:nvPr/>
        </p:nvCxnSpPr>
        <p:spPr bwMode="auto">
          <a:xfrm>
            <a:off x="5688015" y="2632873"/>
            <a:ext cx="120551" cy="135336"/>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12" name="Straight Connector 211">
            <a:extLst>
              <a:ext uri="{FF2B5EF4-FFF2-40B4-BE49-F238E27FC236}">
                <a16:creationId xmlns:a16="http://schemas.microsoft.com/office/drawing/2014/main" id="{F2F69D4F-12A0-CA44-8950-E594FD7F3B36}"/>
              </a:ext>
            </a:extLst>
          </p:cNvPr>
          <p:cNvCxnSpPr>
            <a:cxnSpLocks/>
          </p:cNvCxnSpPr>
          <p:nvPr/>
        </p:nvCxnSpPr>
        <p:spPr bwMode="auto">
          <a:xfrm flipV="1">
            <a:off x="5814039" y="2481780"/>
            <a:ext cx="0" cy="286429"/>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13" name="Straight Connector 212">
            <a:extLst>
              <a:ext uri="{FF2B5EF4-FFF2-40B4-BE49-F238E27FC236}">
                <a16:creationId xmlns:a16="http://schemas.microsoft.com/office/drawing/2014/main" id="{EB43CDF6-BF2F-8E47-B7A9-0642751AA494}"/>
              </a:ext>
            </a:extLst>
          </p:cNvPr>
          <p:cNvCxnSpPr>
            <a:cxnSpLocks/>
          </p:cNvCxnSpPr>
          <p:nvPr/>
        </p:nvCxnSpPr>
        <p:spPr bwMode="auto">
          <a:xfrm flipH="1">
            <a:off x="5661174" y="2771728"/>
            <a:ext cx="147392" cy="161510"/>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61C4B380-337D-A744-A016-D06E2646EDC7}"/>
              </a:ext>
            </a:extLst>
          </p:cNvPr>
          <p:cNvCxnSpPr>
            <a:cxnSpLocks/>
          </p:cNvCxnSpPr>
          <p:nvPr/>
        </p:nvCxnSpPr>
        <p:spPr bwMode="auto">
          <a:xfrm>
            <a:off x="5816036" y="2504117"/>
            <a:ext cx="130800" cy="12238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5" name="Straight Connector 214">
            <a:extLst>
              <a:ext uri="{FF2B5EF4-FFF2-40B4-BE49-F238E27FC236}">
                <a16:creationId xmlns:a16="http://schemas.microsoft.com/office/drawing/2014/main" id="{81A04D16-4FF8-9446-A336-A2FD8C0BE347}"/>
              </a:ext>
            </a:extLst>
          </p:cNvPr>
          <p:cNvCxnSpPr>
            <a:cxnSpLocks/>
          </p:cNvCxnSpPr>
          <p:nvPr/>
        </p:nvCxnSpPr>
        <p:spPr bwMode="auto">
          <a:xfrm flipH="1">
            <a:off x="5462352" y="2933239"/>
            <a:ext cx="197602" cy="0"/>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16" name="Straight Connector 215">
            <a:extLst>
              <a:ext uri="{FF2B5EF4-FFF2-40B4-BE49-F238E27FC236}">
                <a16:creationId xmlns:a16="http://schemas.microsoft.com/office/drawing/2014/main" id="{29C8A37E-AB33-8641-A3EF-12E40DFD04D2}"/>
              </a:ext>
            </a:extLst>
          </p:cNvPr>
          <p:cNvCxnSpPr>
            <a:cxnSpLocks/>
          </p:cNvCxnSpPr>
          <p:nvPr/>
        </p:nvCxnSpPr>
        <p:spPr bwMode="auto">
          <a:xfrm flipH="1">
            <a:off x="5682311" y="2504109"/>
            <a:ext cx="133725" cy="12811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7" name="Straight Connector 216">
            <a:extLst>
              <a:ext uri="{FF2B5EF4-FFF2-40B4-BE49-F238E27FC236}">
                <a16:creationId xmlns:a16="http://schemas.microsoft.com/office/drawing/2014/main" id="{DBB5622B-F83A-614E-894E-F9B42DE7E50F}"/>
              </a:ext>
            </a:extLst>
          </p:cNvPr>
          <p:cNvCxnSpPr>
            <a:cxnSpLocks/>
          </p:cNvCxnSpPr>
          <p:nvPr/>
        </p:nvCxnSpPr>
        <p:spPr bwMode="auto">
          <a:xfrm>
            <a:off x="5814542" y="2765609"/>
            <a:ext cx="192330" cy="67828"/>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18" name="Straight Connector 217">
            <a:extLst>
              <a:ext uri="{FF2B5EF4-FFF2-40B4-BE49-F238E27FC236}">
                <a16:creationId xmlns:a16="http://schemas.microsoft.com/office/drawing/2014/main" id="{B393BA2F-5A8E-0A41-8779-DDB7F67C273D}"/>
              </a:ext>
            </a:extLst>
          </p:cNvPr>
          <p:cNvCxnSpPr>
            <a:cxnSpLocks/>
          </p:cNvCxnSpPr>
          <p:nvPr/>
        </p:nvCxnSpPr>
        <p:spPr bwMode="auto">
          <a:xfrm>
            <a:off x="6006851" y="2833437"/>
            <a:ext cx="0" cy="199603"/>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19" name="Straight Connector 218">
            <a:extLst>
              <a:ext uri="{FF2B5EF4-FFF2-40B4-BE49-F238E27FC236}">
                <a16:creationId xmlns:a16="http://schemas.microsoft.com/office/drawing/2014/main" id="{C29B2EF9-63E6-E941-8CD8-0C797DAF8C9C}"/>
              </a:ext>
            </a:extLst>
          </p:cNvPr>
          <p:cNvCxnSpPr>
            <a:cxnSpLocks/>
          </p:cNvCxnSpPr>
          <p:nvPr/>
        </p:nvCxnSpPr>
        <p:spPr bwMode="auto">
          <a:xfrm flipH="1">
            <a:off x="5814542" y="3033040"/>
            <a:ext cx="192309" cy="70129"/>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76563156-D616-BA48-8955-9C0AA053F104}"/>
              </a:ext>
            </a:extLst>
          </p:cNvPr>
          <p:cNvCxnSpPr>
            <a:cxnSpLocks/>
          </p:cNvCxnSpPr>
          <p:nvPr/>
        </p:nvCxnSpPr>
        <p:spPr bwMode="auto">
          <a:xfrm flipH="1" flipV="1">
            <a:off x="5663483" y="2936758"/>
            <a:ext cx="151059" cy="166411"/>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sp>
        <p:nvSpPr>
          <p:cNvPr id="221" name="Oval 220">
            <a:extLst>
              <a:ext uri="{FF2B5EF4-FFF2-40B4-BE49-F238E27FC236}">
                <a16:creationId xmlns:a16="http://schemas.microsoft.com/office/drawing/2014/main" id="{9C4A69C4-5FAE-D34F-AA4C-567842A78B65}"/>
              </a:ext>
            </a:extLst>
          </p:cNvPr>
          <p:cNvSpPr/>
          <p:nvPr/>
        </p:nvSpPr>
        <p:spPr bwMode="auto">
          <a:xfrm>
            <a:off x="5756729" y="2713772"/>
            <a:ext cx="103674" cy="103674"/>
          </a:xfrm>
          <a:prstGeom prst="ellipse">
            <a:avLst/>
          </a:prstGeom>
          <a:solidFill>
            <a:schemeClr val="tx2">
              <a:lumMod val="20000"/>
              <a:lumOff val="8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1</a:t>
            </a:r>
          </a:p>
        </p:txBody>
      </p:sp>
      <p:sp>
        <p:nvSpPr>
          <p:cNvPr id="222" name="Oval 221">
            <a:extLst>
              <a:ext uri="{FF2B5EF4-FFF2-40B4-BE49-F238E27FC236}">
                <a16:creationId xmlns:a16="http://schemas.microsoft.com/office/drawing/2014/main" id="{709C6AEB-ED8D-4048-9CFB-0C4881CC48D0}"/>
              </a:ext>
            </a:extLst>
          </p:cNvPr>
          <p:cNvSpPr/>
          <p:nvPr/>
        </p:nvSpPr>
        <p:spPr bwMode="auto">
          <a:xfrm>
            <a:off x="5955035" y="2781601"/>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2</a:t>
            </a:r>
          </a:p>
        </p:txBody>
      </p:sp>
      <p:sp>
        <p:nvSpPr>
          <p:cNvPr id="223" name="Oval 222">
            <a:extLst>
              <a:ext uri="{FF2B5EF4-FFF2-40B4-BE49-F238E27FC236}">
                <a16:creationId xmlns:a16="http://schemas.microsoft.com/office/drawing/2014/main" id="{0726ABD9-BF63-3446-B6B8-42B8ECCC78B7}"/>
              </a:ext>
            </a:extLst>
          </p:cNvPr>
          <p:cNvSpPr/>
          <p:nvPr/>
        </p:nvSpPr>
        <p:spPr bwMode="auto">
          <a:xfrm>
            <a:off x="5608118" y="2881402"/>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5</a:t>
            </a:r>
          </a:p>
        </p:txBody>
      </p:sp>
      <p:sp>
        <p:nvSpPr>
          <p:cNvPr id="224" name="Oval 223">
            <a:extLst>
              <a:ext uri="{FF2B5EF4-FFF2-40B4-BE49-F238E27FC236}">
                <a16:creationId xmlns:a16="http://schemas.microsoft.com/office/drawing/2014/main" id="{FF43DBF1-D41D-F247-8687-1910E7336DE0}"/>
              </a:ext>
            </a:extLst>
          </p:cNvPr>
          <p:cNvSpPr/>
          <p:nvPr/>
        </p:nvSpPr>
        <p:spPr bwMode="auto">
          <a:xfrm>
            <a:off x="5955014" y="2981203"/>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3</a:t>
            </a:r>
          </a:p>
        </p:txBody>
      </p:sp>
      <p:sp>
        <p:nvSpPr>
          <p:cNvPr id="225" name="Oval 224">
            <a:extLst>
              <a:ext uri="{FF2B5EF4-FFF2-40B4-BE49-F238E27FC236}">
                <a16:creationId xmlns:a16="http://schemas.microsoft.com/office/drawing/2014/main" id="{1CD73B3B-8CFF-8849-AE4E-CAC2D1367C40}"/>
              </a:ext>
            </a:extLst>
          </p:cNvPr>
          <p:cNvSpPr/>
          <p:nvPr/>
        </p:nvSpPr>
        <p:spPr bwMode="auto">
          <a:xfrm>
            <a:off x="5757412" y="3051332"/>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4</a:t>
            </a:r>
          </a:p>
        </p:txBody>
      </p:sp>
      <p:cxnSp>
        <p:nvCxnSpPr>
          <p:cNvPr id="226" name="Straight Connector 225">
            <a:extLst>
              <a:ext uri="{FF2B5EF4-FFF2-40B4-BE49-F238E27FC236}">
                <a16:creationId xmlns:a16="http://schemas.microsoft.com/office/drawing/2014/main" id="{C208F444-28D7-1742-B1BF-17AD33B8DD48}"/>
              </a:ext>
            </a:extLst>
          </p:cNvPr>
          <p:cNvCxnSpPr>
            <a:cxnSpLocks/>
          </p:cNvCxnSpPr>
          <p:nvPr/>
        </p:nvCxnSpPr>
        <p:spPr bwMode="auto">
          <a:xfrm>
            <a:off x="5688015" y="2626510"/>
            <a:ext cx="259184" cy="571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7" name="Oval 226">
            <a:extLst>
              <a:ext uri="{FF2B5EF4-FFF2-40B4-BE49-F238E27FC236}">
                <a16:creationId xmlns:a16="http://schemas.microsoft.com/office/drawing/2014/main" id="{5AFC9DBB-FC74-C946-9B3F-9B3DFE07CE47}"/>
              </a:ext>
            </a:extLst>
          </p:cNvPr>
          <p:cNvSpPr/>
          <p:nvPr/>
        </p:nvSpPr>
        <p:spPr bwMode="auto">
          <a:xfrm>
            <a:off x="5763271" y="2452280"/>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228" name="Oval 227">
            <a:extLst>
              <a:ext uri="{FF2B5EF4-FFF2-40B4-BE49-F238E27FC236}">
                <a16:creationId xmlns:a16="http://schemas.microsoft.com/office/drawing/2014/main" id="{D412C5D9-F9F9-2144-A9D5-83AE7951B763}"/>
              </a:ext>
            </a:extLst>
          </p:cNvPr>
          <p:cNvSpPr/>
          <p:nvPr/>
        </p:nvSpPr>
        <p:spPr bwMode="auto">
          <a:xfrm>
            <a:off x="5895928" y="2574666"/>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sp>
        <p:nvSpPr>
          <p:cNvPr id="229" name="Oval 228">
            <a:extLst>
              <a:ext uri="{FF2B5EF4-FFF2-40B4-BE49-F238E27FC236}">
                <a16:creationId xmlns:a16="http://schemas.microsoft.com/office/drawing/2014/main" id="{AD7DF9A4-FBA0-8C4C-A38A-62AFDEF616DE}"/>
              </a:ext>
            </a:extLst>
          </p:cNvPr>
          <p:cNvSpPr/>
          <p:nvPr/>
        </p:nvSpPr>
        <p:spPr bwMode="auto">
          <a:xfrm>
            <a:off x="5403361" y="2884921"/>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6</a:t>
            </a:r>
          </a:p>
        </p:txBody>
      </p:sp>
      <p:sp>
        <p:nvSpPr>
          <p:cNvPr id="230" name="Oval 229">
            <a:extLst>
              <a:ext uri="{FF2B5EF4-FFF2-40B4-BE49-F238E27FC236}">
                <a16:creationId xmlns:a16="http://schemas.microsoft.com/office/drawing/2014/main" id="{00E16392-4656-F54E-A071-014324AF5129}"/>
              </a:ext>
            </a:extLst>
          </p:cNvPr>
          <p:cNvSpPr/>
          <p:nvPr/>
        </p:nvSpPr>
        <p:spPr bwMode="auto">
          <a:xfrm>
            <a:off x="5630474" y="2578193"/>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cxnSp>
        <p:nvCxnSpPr>
          <p:cNvPr id="231" name="Straight Connector 230">
            <a:extLst>
              <a:ext uri="{FF2B5EF4-FFF2-40B4-BE49-F238E27FC236}">
                <a16:creationId xmlns:a16="http://schemas.microsoft.com/office/drawing/2014/main" id="{E980BAF4-933A-5F4C-AFC8-3E22B27CD6E6}"/>
              </a:ext>
            </a:extLst>
          </p:cNvPr>
          <p:cNvCxnSpPr>
            <a:cxnSpLocks/>
          </p:cNvCxnSpPr>
          <p:nvPr/>
        </p:nvCxnSpPr>
        <p:spPr bwMode="auto">
          <a:xfrm flipH="1">
            <a:off x="5807362" y="3702950"/>
            <a:ext cx="138270" cy="138187"/>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32" name="Straight Connector 231">
            <a:extLst>
              <a:ext uri="{FF2B5EF4-FFF2-40B4-BE49-F238E27FC236}">
                <a16:creationId xmlns:a16="http://schemas.microsoft.com/office/drawing/2014/main" id="{482A49E1-D79A-4D43-9EE3-A3E152328A31}"/>
              </a:ext>
            </a:extLst>
          </p:cNvPr>
          <p:cNvCxnSpPr>
            <a:cxnSpLocks/>
          </p:cNvCxnSpPr>
          <p:nvPr/>
        </p:nvCxnSpPr>
        <p:spPr bwMode="auto">
          <a:xfrm>
            <a:off x="5686811" y="3705801"/>
            <a:ext cx="120551" cy="13533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33" name="Straight Connector 232">
            <a:extLst>
              <a:ext uri="{FF2B5EF4-FFF2-40B4-BE49-F238E27FC236}">
                <a16:creationId xmlns:a16="http://schemas.microsoft.com/office/drawing/2014/main" id="{247949F0-14EC-BD42-AA46-54D401DE6E23}"/>
              </a:ext>
            </a:extLst>
          </p:cNvPr>
          <p:cNvCxnSpPr>
            <a:cxnSpLocks/>
          </p:cNvCxnSpPr>
          <p:nvPr/>
        </p:nvCxnSpPr>
        <p:spPr bwMode="auto">
          <a:xfrm flipV="1">
            <a:off x="5812835" y="3554708"/>
            <a:ext cx="0" cy="286429"/>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0CC01AB4-9EFC-7E4B-9F59-A6CB7F98AA18}"/>
              </a:ext>
            </a:extLst>
          </p:cNvPr>
          <p:cNvCxnSpPr>
            <a:cxnSpLocks/>
          </p:cNvCxnSpPr>
          <p:nvPr/>
        </p:nvCxnSpPr>
        <p:spPr bwMode="auto">
          <a:xfrm flipH="1">
            <a:off x="5659970" y="3844656"/>
            <a:ext cx="147392" cy="16151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35" name="Straight Connector 234">
            <a:extLst>
              <a:ext uri="{FF2B5EF4-FFF2-40B4-BE49-F238E27FC236}">
                <a16:creationId xmlns:a16="http://schemas.microsoft.com/office/drawing/2014/main" id="{C1DD5E60-F3CF-744A-9DEC-8F7ED10953F7}"/>
              </a:ext>
            </a:extLst>
          </p:cNvPr>
          <p:cNvCxnSpPr>
            <a:cxnSpLocks/>
          </p:cNvCxnSpPr>
          <p:nvPr/>
        </p:nvCxnSpPr>
        <p:spPr bwMode="auto">
          <a:xfrm>
            <a:off x="5814832" y="3577045"/>
            <a:ext cx="130800" cy="12238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36" name="Straight Connector 235">
            <a:extLst>
              <a:ext uri="{FF2B5EF4-FFF2-40B4-BE49-F238E27FC236}">
                <a16:creationId xmlns:a16="http://schemas.microsoft.com/office/drawing/2014/main" id="{A70322F5-7466-144F-B9CE-F977D0C19E1C}"/>
              </a:ext>
            </a:extLst>
          </p:cNvPr>
          <p:cNvCxnSpPr>
            <a:cxnSpLocks/>
          </p:cNvCxnSpPr>
          <p:nvPr/>
        </p:nvCxnSpPr>
        <p:spPr bwMode="auto">
          <a:xfrm flipH="1">
            <a:off x="5461148" y="4006167"/>
            <a:ext cx="19760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7" name="Straight Connector 236">
            <a:extLst>
              <a:ext uri="{FF2B5EF4-FFF2-40B4-BE49-F238E27FC236}">
                <a16:creationId xmlns:a16="http://schemas.microsoft.com/office/drawing/2014/main" id="{68E898F2-6B85-7842-9A4A-634005092550}"/>
              </a:ext>
            </a:extLst>
          </p:cNvPr>
          <p:cNvCxnSpPr>
            <a:cxnSpLocks/>
          </p:cNvCxnSpPr>
          <p:nvPr/>
        </p:nvCxnSpPr>
        <p:spPr bwMode="auto">
          <a:xfrm flipH="1">
            <a:off x="5681107" y="3577037"/>
            <a:ext cx="133725" cy="128114"/>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38" name="Straight Connector 237">
            <a:extLst>
              <a:ext uri="{FF2B5EF4-FFF2-40B4-BE49-F238E27FC236}">
                <a16:creationId xmlns:a16="http://schemas.microsoft.com/office/drawing/2014/main" id="{9C6F7C89-B5B9-4446-8198-45A2F6C89DB5}"/>
              </a:ext>
            </a:extLst>
          </p:cNvPr>
          <p:cNvCxnSpPr>
            <a:cxnSpLocks/>
          </p:cNvCxnSpPr>
          <p:nvPr/>
        </p:nvCxnSpPr>
        <p:spPr bwMode="auto">
          <a:xfrm>
            <a:off x="5813338" y="3838537"/>
            <a:ext cx="192330" cy="67828"/>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39" name="Straight Connector 238">
            <a:extLst>
              <a:ext uri="{FF2B5EF4-FFF2-40B4-BE49-F238E27FC236}">
                <a16:creationId xmlns:a16="http://schemas.microsoft.com/office/drawing/2014/main" id="{98F8F42D-824C-BF40-B583-0B90F9181C94}"/>
              </a:ext>
            </a:extLst>
          </p:cNvPr>
          <p:cNvCxnSpPr>
            <a:cxnSpLocks/>
          </p:cNvCxnSpPr>
          <p:nvPr/>
        </p:nvCxnSpPr>
        <p:spPr bwMode="auto">
          <a:xfrm>
            <a:off x="6005647" y="3906365"/>
            <a:ext cx="0" cy="1996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0" name="Straight Connector 239">
            <a:extLst>
              <a:ext uri="{FF2B5EF4-FFF2-40B4-BE49-F238E27FC236}">
                <a16:creationId xmlns:a16="http://schemas.microsoft.com/office/drawing/2014/main" id="{E68EA83A-96F1-D94A-B311-938B20FD6099}"/>
              </a:ext>
            </a:extLst>
          </p:cNvPr>
          <p:cNvCxnSpPr>
            <a:cxnSpLocks/>
          </p:cNvCxnSpPr>
          <p:nvPr/>
        </p:nvCxnSpPr>
        <p:spPr bwMode="auto">
          <a:xfrm flipH="1">
            <a:off x="5813338" y="4105968"/>
            <a:ext cx="192309" cy="7012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1" name="Straight Connector 240">
            <a:extLst>
              <a:ext uri="{FF2B5EF4-FFF2-40B4-BE49-F238E27FC236}">
                <a16:creationId xmlns:a16="http://schemas.microsoft.com/office/drawing/2014/main" id="{8FE7BBAB-A2A9-5B4E-8B3B-7E6459D04C37}"/>
              </a:ext>
            </a:extLst>
          </p:cNvPr>
          <p:cNvCxnSpPr>
            <a:cxnSpLocks/>
          </p:cNvCxnSpPr>
          <p:nvPr/>
        </p:nvCxnSpPr>
        <p:spPr bwMode="auto">
          <a:xfrm flipH="1" flipV="1">
            <a:off x="5662279" y="4009686"/>
            <a:ext cx="151059" cy="16641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2" name="Oval 241">
            <a:extLst>
              <a:ext uri="{FF2B5EF4-FFF2-40B4-BE49-F238E27FC236}">
                <a16:creationId xmlns:a16="http://schemas.microsoft.com/office/drawing/2014/main" id="{67FCE4E4-AB14-B848-9DC9-2E97F297445E}"/>
              </a:ext>
            </a:extLst>
          </p:cNvPr>
          <p:cNvSpPr/>
          <p:nvPr/>
        </p:nvSpPr>
        <p:spPr bwMode="auto">
          <a:xfrm>
            <a:off x="5755525" y="3786700"/>
            <a:ext cx="103674" cy="103674"/>
          </a:xfrm>
          <a:prstGeom prst="ellipse">
            <a:avLst/>
          </a:prstGeom>
          <a:solidFill>
            <a:schemeClr val="tx2">
              <a:lumMod val="20000"/>
              <a:lumOff val="8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1</a:t>
            </a:r>
          </a:p>
        </p:txBody>
      </p:sp>
      <p:sp>
        <p:nvSpPr>
          <p:cNvPr id="243" name="Oval 242">
            <a:extLst>
              <a:ext uri="{FF2B5EF4-FFF2-40B4-BE49-F238E27FC236}">
                <a16:creationId xmlns:a16="http://schemas.microsoft.com/office/drawing/2014/main" id="{63FBCF7A-C94C-3941-A77F-A722E66E0C30}"/>
              </a:ext>
            </a:extLst>
          </p:cNvPr>
          <p:cNvSpPr/>
          <p:nvPr/>
        </p:nvSpPr>
        <p:spPr bwMode="auto">
          <a:xfrm>
            <a:off x="5953831" y="3854529"/>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244" name="Oval 243">
            <a:extLst>
              <a:ext uri="{FF2B5EF4-FFF2-40B4-BE49-F238E27FC236}">
                <a16:creationId xmlns:a16="http://schemas.microsoft.com/office/drawing/2014/main" id="{42045865-4310-2946-872D-925E113D47CA}"/>
              </a:ext>
            </a:extLst>
          </p:cNvPr>
          <p:cNvSpPr/>
          <p:nvPr/>
        </p:nvSpPr>
        <p:spPr bwMode="auto">
          <a:xfrm>
            <a:off x="5606914" y="3954330"/>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245" name="Oval 244">
            <a:extLst>
              <a:ext uri="{FF2B5EF4-FFF2-40B4-BE49-F238E27FC236}">
                <a16:creationId xmlns:a16="http://schemas.microsoft.com/office/drawing/2014/main" id="{43F0BE2A-B6C1-744A-8C0D-9FE0FFAB3B0A}"/>
              </a:ext>
            </a:extLst>
          </p:cNvPr>
          <p:cNvSpPr/>
          <p:nvPr/>
        </p:nvSpPr>
        <p:spPr bwMode="auto">
          <a:xfrm>
            <a:off x="5953810" y="4054131"/>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246" name="Oval 245">
            <a:extLst>
              <a:ext uri="{FF2B5EF4-FFF2-40B4-BE49-F238E27FC236}">
                <a16:creationId xmlns:a16="http://schemas.microsoft.com/office/drawing/2014/main" id="{32E58442-D9B6-BE47-B5BE-C158AFE8F735}"/>
              </a:ext>
            </a:extLst>
          </p:cNvPr>
          <p:cNvSpPr/>
          <p:nvPr/>
        </p:nvSpPr>
        <p:spPr bwMode="auto">
          <a:xfrm>
            <a:off x="5756208" y="4124260"/>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cxnSp>
        <p:nvCxnSpPr>
          <p:cNvPr id="247" name="Straight Connector 246">
            <a:extLst>
              <a:ext uri="{FF2B5EF4-FFF2-40B4-BE49-F238E27FC236}">
                <a16:creationId xmlns:a16="http://schemas.microsoft.com/office/drawing/2014/main" id="{5188B94C-470C-EB4D-8150-76DD03317E86}"/>
              </a:ext>
            </a:extLst>
          </p:cNvPr>
          <p:cNvCxnSpPr>
            <a:cxnSpLocks/>
          </p:cNvCxnSpPr>
          <p:nvPr/>
        </p:nvCxnSpPr>
        <p:spPr bwMode="auto">
          <a:xfrm>
            <a:off x="5686811" y="3699438"/>
            <a:ext cx="259184" cy="5712"/>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sp>
        <p:nvSpPr>
          <p:cNvPr id="248" name="Oval 247">
            <a:extLst>
              <a:ext uri="{FF2B5EF4-FFF2-40B4-BE49-F238E27FC236}">
                <a16:creationId xmlns:a16="http://schemas.microsoft.com/office/drawing/2014/main" id="{02613B96-6467-7A45-A20B-155414872151}"/>
              </a:ext>
            </a:extLst>
          </p:cNvPr>
          <p:cNvSpPr/>
          <p:nvPr/>
        </p:nvSpPr>
        <p:spPr bwMode="auto">
          <a:xfrm>
            <a:off x="5762067" y="3525208"/>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8</a:t>
            </a:r>
          </a:p>
        </p:txBody>
      </p:sp>
      <p:sp>
        <p:nvSpPr>
          <p:cNvPr id="249" name="Oval 248">
            <a:extLst>
              <a:ext uri="{FF2B5EF4-FFF2-40B4-BE49-F238E27FC236}">
                <a16:creationId xmlns:a16="http://schemas.microsoft.com/office/drawing/2014/main" id="{E18B15DC-AB3D-BD4D-A00A-84EC5BEE6B88}"/>
              </a:ext>
            </a:extLst>
          </p:cNvPr>
          <p:cNvSpPr/>
          <p:nvPr/>
        </p:nvSpPr>
        <p:spPr bwMode="auto">
          <a:xfrm>
            <a:off x="5894724" y="3647594"/>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9</a:t>
            </a:r>
          </a:p>
        </p:txBody>
      </p:sp>
      <p:sp>
        <p:nvSpPr>
          <p:cNvPr id="250" name="Oval 249">
            <a:extLst>
              <a:ext uri="{FF2B5EF4-FFF2-40B4-BE49-F238E27FC236}">
                <a16:creationId xmlns:a16="http://schemas.microsoft.com/office/drawing/2014/main" id="{45325F75-07B3-D240-B384-12AEBD36A31D}"/>
              </a:ext>
            </a:extLst>
          </p:cNvPr>
          <p:cNvSpPr/>
          <p:nvPr/>
        </p:nvSpPr>
        <p:spPr bwMode="auto">
          <a:xfrm>
            <a:off x="5402157" y="3957849"/>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251" name="Oval 250">
            <a:extLst>
              <a:ext uri="{FF2B5EF4-FFF2-40B4-BE49-F238E27FC236}">
                <a16:creationId xmlns:a16="http://schemas.microsoft.com/office/drawing/2014/main" id="{2F660CF8-02DC-0B4D-BA78-0EAFDEB5E11D}"/>
              </a:ext>
            </a:extLst>
          </p:cNvPr>
          <p:cNvSpPr/>
          <p:nvPr/>
        </p:nvSpPr>
        <p:spPr bwMode="auto">
          <a:xfrm>
            <a:off x="5629270" y="3651121"/>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7</a:t>
            </a:r>
          </a:p>
        </p:txBody>
      </p:sp>
      <p:grpSp>
        <p:nvGrpSpPr>
          <p:cNvPr id="144" name="Group 143">
            <a:extLst>
              <a:ext uri="{FF2B5EF4-FFF2-40B4-BE49-F238E27FC236}">
                <a16:creationId xmlns:a16="http://schemas.microsoft.com/office/drawing/2014/main" id="{9A8932D3-721E-C84F-B94B-3E9A4BDF67D0}"/>
              </a:ext>
            </a:extLst>
          </p:cNvPr>
          <p:cNvGrpSpPr/>
          <p:nvPr/>
        </p:nvGrpSpPr>
        <p:grpSpPr>
          <a:xfrm>
            <a:off x="768055" y="1241144"/>
            <a:ext cx="1434519" cy="1538228"/>
            <a:chOff x="468891" y="840634"/>
            <a:chExt cx="1820725" cy="1952355"/>
          </a:xfrm>
        </p:grpSpPr>
        <p:cxnSp>
          <p:nvCxnSpPr>
            <p:cNvPr id="145" name="Straight Connector 144">
              <a:extLst>
                <a:ext uri="{FF2B5EF4-FFF2-40B4-BE49-F238E27FC236}">
                  <a16:creationId xmlns:a16="http://schemas.microsoft.com/office/drawing/2014/main" id="{D2ED84C1-8DD1-1F45-9DA2-617A9737D058}"/>
                </a:ext>
              </a:extLst>
            </p:cNvPr>
            <p:cNvCxnSpPr>
              <a:cxnSpLocks/>
            </p:cNvCxnSpPr>
            <p:nvPr/>
          </p:nvCxnSpPr>
          <p:spPr bwMode="auto">
            <a:xfrm flipH="1">
              <a:off x="1594655" y="1334447"/>
              <a:ext cx="384149" cy="383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E4255151-FC85-9E47-BA73-AC24FF34A32B}"/>
                </a:ext>
              </a:extLst>
            </p:cNvPr>
            <p:cNvCxnSpPr>
              <a:cxnSpLocks/>
            </p:cNvCxnSpPr>
            <p:nvPr/>
          </p:nvCxnSpPr>
          <p:spPr bwMode="auto">
            <a:xfrm>
              <a:off x="1259732" y="1342368"/>
              <a:ext cx="334922" cy="3759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7" name="Straight Connector 146">
              <a:extLst>
                <a:ext uri="{FF2B5EF4-FFF2-40B4-BE49-F238E27FC236}">
                  <a16:creationId xmlns:a16="http://schemas.microsoft.com/office/drawing/2014/main" id="{2AD6EA2D-B6B1-0047-ABC1-A13ABCBEC43D}"/>
                </a:ext>
              </a:extLst>
            </p:cNvPr>
            <p:cNvCxnSpPr>
              <a:cxnSpLocks/>
            </p:cNvCxnSpPr>
            <p:nvPr/>
          </p:nvCxnSpPr>
          <p:spPr bwMode="auto">
            <a:xfrm flipV="1">
              <a:off x="1609861" y="922592"/>
              <a:ext cx="0" cy="7957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8" name="Straight Connector 147">
              <a:extLst>
                <a:ext uri="{FF2B5EF4-FFF2-40B4-BE49-F238E27FC236}">
                  <a16:creationId xmlns:a16="http://schemas.microsoft.com/office/drawing/2014/main" id="{457E8B3D-DF97-0C42-BF70-65C69D3A8EB9}"/>
                </a:ext>
              </a:extLst>
            </p:cNvPr>
            <p:cNvCxnSpPr>
              <a:cxnSpLocks/>
            </p:cNvCxnSpPr>
            <p:nvPr/>
          </p:nvCxnSpPr>
          <p:spPr bwMode="auto">
            <a:xfrm flipH="1">
              <a:off x="1185161" y="1728144"/>
              <a:ext cx="409494" cy="4487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5EFE1B29-2A01-6B49-9B9F-6610285EDC98}"/>
                </a:ext>
              </a:extLst>
            </p:cNvPr>
            <p:cNvCxnSpPr>
              <a:cxnSpLocks/>
            </p:cNvCxnSpPr>
            <p:nvPr/>
          </p:nvCxnSpPr>
          <p:spPr bwMode="auto">
            <a:xfrm>
              <a:off x="1615408" y="984650"/>
              <a:ext cx="363396" cy="3400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6BB6B2ED-EC33-DA48-A12A-B43AEE1D76E3}"/>
                </a:ext>
              </a:extLst>
            </p:cNvPr>
            <p:cNvCxnSpPr>
              <a:cxnSpLocks/>
            </p:cNvCxnSpPr>
            <p:nvPr/>
          </p:nvCxnSpPr>
          <p:spPr bwMode="auto">
            <a:xfrm flipH="1">
              <a:off x="632784" y="2176862"/>
              <a:ext cx="54899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0" name="Straight Connector 169">
              <a:extLst>
                <a:ext uri="{FF2B5EF4-FFF2-40B4-BE49-F238E27FC236}">
                  <a16:creationId xmlns:a16="http://schemas.microsoft.com/office/drawing/2014/main" id="{716645F9-72E1-D746-B215-3AB0F6F130AF}"/>
                </a:ext>
              </a:extLst>
            </p:cNvPr>
            <p:cNvCxnSpPr>
              <a:cxnSpLocks/>
            </p:cNvCxnSpPr>
            <p:nvPr/>
          </p:nvCxnSpPr>
          <p:spPr bwMode="auto">
            <a:xfrm flipH="1">
              <a:off x="1243886" y="984628"/>
              <a:ext cx="371522" cy="3559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1" name="Straight Connector 170">
              <a:extLst>
                <a:ext uri="{FF2B5EF4-FFF2-40B4-BE49-F238E27FC236}">
                  <a16:creationId xmlns:a16="http://schemas.microsoft.com/office/drawing/2014/main" id="{DCB31217-5BFC-8C4F-ADC6-08488205154B}"/>
                </a:ext>
              </a:extLst>
            </p:cNvPr>
            <p:cNvCxnSpPr>
              <a:cxnSpLocks/>
            </p:cNvCxnSpPr>
            <p:nvPr/>
          </p:nvCxnSpPr>
          <p:spPr bwMode="auto">
            <a:xfrm>
              <a:off x="1611258" y="1711143"/>
              <a:ext cx="534342" cy="1884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A67C84DA-B86C-734A-9EBF-0633C18361CE}"/>
                </a:ext>
              </a:extLst>
            </p:cNvPr>
            <p:cNvCxnSpPr>
              <a:cxnSpLocks/>
            </p:cNvCxnSpPr>
            <p:nvPr/>
          </p:nvCxnSpPr>
          <p:spPr bwMode="auto">
            <a:xfrm>
              <a:off x="2145541" y="1899588"/>
              <a:ext cx="0" cy="5545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AEFB85C7-4C81-9345-9F2F-B252791741CF}"/>
                </a:ext>
              </a:extLst>
            </p:cNvPr>
            <p:cNvCxnSpPr>
              <a:cxnSpLocks/>
            </p:cNvCxnSpPr>
            <p:nvPr/>
          </p:nvCxnSpPr>
          <p:spPr bwMode="auto">
            <a:xfrm flipH="1">
              <a:off x="1611258" y="2454136"/>
              <a:ext cx="534283" cy="194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54D97F4B-3375-0A41-BA49-F085939E75F8}"/>
                </a:ext>
              </a:extLst>
            </p:cNvPr>
            <p:cNvCxnSpPr>
              <a:cxnSpLocks/>
            </p:cNvCxnSpPr>
            <p:nvPr/>
          </p:nvCxnSpPr>
          <p:spPr bwMode="auto">
            <a:xfrm flipH="1" flipV="1">
              <a:off x="1191577" y="2186640"/>
              <a:ext cx="419681" cy="46233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5" name="Oval 174">
              <a:extLst>
                <a:ext uri="{FF2B5EF4-FFF2-40B4-BE49-F238E27FC236}">
                  <a16:creationId xmlns:a16="http://schemas.microsoft.com/office/drawing/2014/main" id="{8F592E22-73C4-F348-BB24-F23D57F617DF}"/>
                </a:ext>
              </a:extLst>
            </p:cNvPr>
            <p:cNvSpPr/>
            <p:nvPr/>
          </p:nvSpPr>
          <p:spPr bwMode="auto">
            <a:xfrm>
              <a:off x="1450638" y="1567127"/>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176" name="Oval 175">
              <a:extLst>
                <a:ext uri="{FF2B5EF4-FFF2-40B4-BE49-F238E27FC236}">
                  <a16:creationId xmlns:a16="http://schemas.microsoft.com/office/drawing/2014/main" id="{7AF172BC-ECE2-7B47-84A3-172A38042559}"/>
                </a:ext>
              </a:extLst>
            </p:cNvPr>
            <p:cNvSpPr/>
            <p:nvPr/>
          </p:nvSpPr>
          <p:spPr bwMode="auto">
            <a:xfrm>
              <a:off x="2001584" y="1755572"/>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177" name="Oval 176">
              <a:extLst>
                <a:ext uri="{FF2B5EF4-FFF2-40B4-BE49-F238E27FC236}">
                  <a16:creationId xmlns:a16="http://schemas.microsoft.com/office/drawing/2014/main" id="{4528CE8E-0B6A-3E40-AA99-EAA8B67F8F61}"/>
                </a:ext>
              </a:extLst>
            </p:cNvPr>
            <p:cNvSpPr/>
            <p:nvPr/>
          </p:nvSpPr>
          <p:spPr bwMode="auto">
            <a:xfrm>
              <a:off x="1037758" y="2032846"/>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178" name="Oval 177">
              <a:extLst>
                <a:ext uri="{FF2B5EF4-FFF2-40B4-BE49-F238E27FC236}">
                  <a16:creationId xmlns:a16="http://schemas.microsoft.com/office/drawing/2014/main" id="{3EFB52B1-89D7-3A46-9C4D-83C5D955136C}"/>
                </a:ext>
              </a:extLst>
            </p:cNvPr>
            <p:cNvSpPr/>
            <p:nvPr/>
          </p:nvSpPr>
          <p:spPr bwMode="auto">
            <a:xfrm>
              <a:off x="2001525" y="231012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180" name="Oval 179">
              <a:extLst>
                <a:ext uri="{FF2B5EF4-FFF2-40B4-BE49-F238E27FC236}">
                  <a16:creationId xmlns:a16="http://schemas.microsoft.com/office/drawing/2014/main" id="{17B93EBD-BB9A-144A-8BB3-5D6589D7A485}"/>
                </a:ext>
              </a:extLst>
            </p:cNvPr>
            <p:cNvSpPr/>
            <p:nvPr/>
          </p:nvSpPr>
          <p:spPr bwMode="auto">
            <a:xfrm>
              <a:off x="1452535" y="2504957"/>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cxnSp>
          <p:nvCxnSpPr>
            <p:cNvPr id="190" name="Straight Connector 189">
              <a:extLst>
                <a:ext uri="{FF2B5EF4-FFF2-40B4-BE49-F238E27FC236}">
                  <a16:creationId xmlns:a16="http://schemas.microsoft.com/office/drawing/2014/main" id="{FA10D47F-2F96-5B44-878B-A4433074BE51}"/>
                </a:ext>
              </a:extLst>
            </p:cNvPr>
            <p:cNvCxnSpPr>
              <a:cxnSpLocks/>
            </p:cNvCxnSpPr>
            <p:nvPr/>
          </p:nvCxnSpPr>
          <p:spPr bwMode="auto">
            <a:xfrm>
              <a:off x="1259732" y="1324691"/>
              <a:ext cx="720081" cy="1587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1" name="Oval 190">
              <a:extLst>
                <a:ext uri="{FF2B5EF4-FFF2-40B4-BE49-F238E27FC236}">
                  <a16:creationId xmlns:a16="http://schemas.microsoft.com/office/drawing/2014/main" id="{4B4F4AD1-BCC8-6F48-B0C7-44936E58CF46}"/>
                </a:ext>
              </a:extLst>
            </p:cNvPr>
            <p:cNvSpPr/>
            <p:nvPr/>
          </p:nvSpPr>
          <p:spPr bwMode="auto">
            <a:xfrm>
              <a:off x="1468813" y="84063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192" name="Oval 191">
              <a:extLst>
                <a:ext uri="{FF2B5EF4-FFF2-40B4-BE49-F238E27FC236}">
                  <a16:creationId xmlns:a16="http://schemas.microsoft.com/office/drawing/2014/main" id="{44D062D7-9CD0-A84A-A221-3F6830C6288D}"/>
                </a:ext>
              </a:extLst>
            </p:cNvPr>
            <p:cNvSpPr/>
            <p:nvPr/>
          </p:nvSpPr>
          <p:spPr bwMode="auto">
            <a:xfrm>
              <a:off x="1837368" y="1180653"/>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sp>
          <p:nvSpPr>
            <p:cNvPr id="193" name="Oval 192">
              <a:extLst>
                <a:ext uri="{FF2B5EF4-FFF2-40B4-BE49-F238E27FC236}">
                  <a16:creationId xmlns:a16="http://schemas.microsoft.com/office/drawing/2014/main" id="{3543A16F-18D1-C54F-836B-2E33020657DE}"/>
                </a:ext>
              </a:extLst>
            </p:cNvPr>
            <p:cNvSpPr/>
            <p:nvPr/>
          </p:nvSpPr>
          <p:spPr bwMode="auto">
            <a:xfrm>
              <a:off x="468891" y="204262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194" name="Oval 193">
              <a:extLst>
                <a:ext uri="{FF2B5EF4-FFF2-40B4-BE49-F238E27FC236}">
                  <a16:creationId xmlns:a16="http://schemas.microsoft.com/office/drawing/2014/main" id="{82B491BE-D9CD-9845-A673-9B900B34DCB9}"/>
                </a:ext>
              </a:extLst>
            </p:cNvPr>
            <p:cNvSpPr/>
            <p:nvPr/>
          </p:nvSpPr>
          <p:spPr bwMode="auto">
            <a:xfrm>
              <a:off x="1099870" y="1190453"/>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grpSp>
      <p:grpSp>
        <p:nvGrpSpPr>
          <p:cNvPr id="195" name="Group 194">
            <a:extLst>
              <a:ext uri="{FF2B5EF4-FFF2-40B4-BE49-F238E27FC236}">
                <a16:creationId xmlns:a16="http://schemas.microsoft.com/office/drawing/2014/main" id="{963A5B96-D0E2-9F4D-A2A5-A00D4C55AB74}"/>
              </a:ext>
            </a:extLst>
          </p:cNvPr>
          <p:cNvGrpSpPr/>
          <p:nvPr/>
        </p:nvGrpSpPr>
        <p:grpSpPr>
          <a:xfrm>
            <a:off x="280600" y="3368206"/>
            <a:ext cx="2959428" cy="1075751"/>
            <a:chOff x="280600" y="3368206"/>
            <a:chExt cx="2959428" cy="1075751"/>
          </a:xfrm>
        </p:grpSpPr>
        <p:sp>
          <p:nvSpPr>
            <p:cNvPr id="196" name="Rounded Rectangle 195">
              <a:extLst>
                <a:ext uri="{FF2B5EF4-FFF2-40B4-BE49-F238E27FC236}">
                  <a16:creationId xmlns:a16="http://schemas.microsoft.com/office/drawing/2014/main" id="{31B95C31-BE7C-214A-86E0-D0BB2DD8637E}"/>
                </a:ext>
              </a:extLst>
            </p:cNvPr>
            <p:cNvSpPr/>
            <p:nvPr/>
          </p:nvSpPr>
          <p:spPr bwMode="auto">
            <a:xfrm>
              <a:off x="280600" y="3368206"/>
              <a:ext cx="2707224" cy="1075751"/>
            </a:xfrm>
            <a:prstGeom prst="roundRect">
              <a:avLst>
                <a:gd name="adj" fmla="val 2507"/>
              </a:avLst>
            </a:prstGeom>
            <a:solidFill>
              <a:srgbClr val="E6E6E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A500F346-FC2A-5E40-987E-5E7A37A0FF93}"/>
                    </a:ext>
                  </a:extLst>
                </p:cNvPr>
                <p:cNvSpPr txBox="1"/>
                <p:nvPr/>
              </p:nvSpPr>
              <p:spPr>
                <a:xfrm>
                  <a:off x="411336" y="3370295"/>
                  <a:ext cx="2377592" cy="3508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ea typeface="Cambria Math" panose="02040503050406030204" pitchFamily="18" charset="0"/>
                              </a:rPr>
                            </m:ctrlPr>
                          </m:sSubSupPr>
                          <m:e>
                            <m:r>
                              <a:rPr lang="en-US" sz="1600" dirty="0">
                                <a:latin typeface="Cambria Math" panose="02040503050406030204" pitchFamily="18" charset="0"/>
                                <a:ea typeface="Cambria Math" panose="02040503050406030204" pitchFamily="18" charset="0"/>
                              </a:rPr>
                              <m:t>𝒮</m:t>
                            </m:r>
                          </m:e>
                          <m:sub>
                            <m:r>
                              <a:rPr lang="en-GB" sz="1600" b="0" i="1" dirty="0" smtClean="0">
                                <a:latin typeface="Cambria Math" panose="02040503050406030204" pitchFamily="18" charset="0"/>
                                <a:ea typeface="Cambria Math" panose="02040503050406030204" pitchFamily="18" charset="0"/>
                              </a:rPr>
                              <m:t>2</m:t>
                            </m:r>
                          </m:sub>
                          <m:sup>
                            <m:r>
                              <a:rPr lang="en-GB" sz="1600" b="0" i="1" dirty="0" smtClean="0">
                                <a:latin typeface="Cambria Math" panose="02040503050406030204" pitchFamily="18" charset="0"/>
                                <a:ea typeface="Cambria Math" panose="02040503050406030204" pitchFamily="18" charset="0"/>
                              </a:rPr>
                              <m:t>4</m:t>
                            </m:r>
                          </m:sup>
                        </m:sSubSup>
                      </m:oMath>
                    </m:oMathPara>
                  </a14:m>
                  <a:endParaRPr lang="en-US" sz="1600" dirty="0"/>
                </a:p>
              </p:txBody>
            </p:sp>
          </mc:Choice>
          <mc:Fallback xmlns="">
            <p:sp>
              <p:nvSpPr>
                <p:cNvPr id="197" name="TextBox 196">
                  <a:extLst>
                    <a:ext uri="{FF2B5EF4-FFF2-40B4-BE49-F238E27FC236}">
                      <a16:creationId xmlns:a16="http://schemas.microsoft.com/office/drawing/2014/main" id="{A500F346-FC2A-5E40-987E-5E7A37A0FF93}"/>
                    </a:ext>
                  </a:extLst>
                </p:cNvPr>
                <p:cNvSpPr txBox="1">
                  <a:spLocks noRot="1" noChangeAspect="1" noMove="1" noResize="1" noEditPoints="1" noAdjustHandles="1" noChangeArrowheads="1" noChangeShapeType="1" noTextEdit="1"/>
                </p:cNvSpPr>
                <p:nvPr/>
              </p:nvSpPr>
              <p:spPr>
                <a:xfrm>
                  <a:off x="411336" y="3370295"/>
                  <a:ext cx="2377592" cy="350865"/>
                </a:xfrm>
                <a:prstGeom prst="rect">
                  <a:avLst/>
                </a:prstGeom>
                <a:blipFill>
                  <a:blip r:embed="rId7"/>
                  <a:stretch>
                    <a:fillRect/>
                  </a:stretch>
                </a:blipFill>
              </p:spPr>
              <p:txBody>
                <a:bodyPr/>
                <a:lstStyle/>
                <a:p>
                  <a:r>
                    <a:rPr lang="en-US">
                      <a:noFill/>
                    </a:rPr>
                    <a:t> </a:t>
                  </a:r>
                </a:p>
              </p:txBody>
            </p:sp>
          </mc:Fallback>
        </mc:AlternateContent>
        <p:sp>
          <p:nvSpPr>
            <p:cNvPr id="198" name="TextBox 197">
              <a:extLst>
                <a:ext uri="{FF2B5EF4-FFF2-40B4-BE49-F238E27FC236}">
                  <a16:creationId xmlns:a16="http://schemas.microsoft.com/office/drawing/2014/main" id="{4D45D4ED-1DE5-FF44-BB5A-9BA70823878E}"/>
                </a:ext>
              </a:extLst>
            </p:cNvPr>
            <p:cNvSpPr txBox="1"/>
            <p:nvPr/>
          </p:nvSpPr>
          <p:spPr>
            <a:xfrm>
              <a:off x="288099" y="3717527"/>
              <a:ext cx="2951929" cy="646331"/>
            </a:xfrm>
            <a:prstGeom prst="rect">
              <a:avLst/>
            </a:prstGeom>
            <a:noFill/>
          </p:spPr>
          <p:txBody>
            <a:bodyPr wrap="square" rtlCol="0">
              <a:spAutoFit/>
            </a:bodyPr>
            <a:lstStyle/>
            <a:p>
              <a:r>
                <a:rPr lang="en-US" sz="1200" dirty="0"/>
                <a:t>G[S] is connected</a:t>
              </a:r>
            </a:p>
            <a:p>
              <a:r>
                <a:rPr lang="en-US" sz="1200" dirty="0"/>
                <a:t>G[S] admits an ET of depth at most 3</a:t>
              </a:r>
            </a:p>
            <a:p>
              <a:r>
                <a:rPr lang="en-US" sz="1200" dirty="0"/>
                <a:t>S has &lt; 2 </a:t>
              </a:r>
              <a:r>
                <a:rPr lang="en-US" sz="1200" dirty="0" err="1"/>
                <a:t>neighbours</a:t>
              </a:r>
              <a:r>
                <a:rPr lang="en-US" sz="1200" dirty="0"/>
                <a:t> in G</a:t>
              </a:r>
            </a:p>
          </p:txBody>
        </p:sp>
      </p:grpSp>
      <p:pic>
        <p:nvPicPr>
          <p:cNvPr id="6" name="Audio 5">
            <a:hlinkClick r:id="" action="ppaction://media"/>
            <a:extLst>
              <a:ext uri="{FF2B5EF4-FFF2-40B4-BE49-F238E27FC236}">
                <a16:creationId xmlns:a16="http://schemas.microsoft.com/office/drawing/2014/main" id="{D251E63B-97E5-F048-BF00-D5B90EAD339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2219825449"/>
      </p:ext>
    </p:extLst>
  </p:cSld>
  <p:clrMapOvr>
    <a:masterClrMapping/>
  </p:clrMapOvr>
  <mc:AlternateContent xmlns:mc="http://schemas.openxmlformats.org/markup-compatibility/2006" xmlns:p14="http://schemas.microsoft.com/office/powerpoint/2010/main">
    <mc:Choice Requires="p14">
      <p:transition spd="slow" p14:dur="2000" advTm="12418"/>
    </mc:Choice>
    <mc:Fallback xmlns="">
      <p:transition spd="slow" advTm="12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95EE8A-A7E4-754D-AE12-C4681A107A95}"/>
              </a:ext>
            </a:extLst>
          </p:cNvPr>
          <p:cNvSpPr/>
          <p:nvPr/>
        </p:nvSpPr>
        <p:spPr bwMode="auto">
          <a:xfrm>
            <a:off x="0" y="-92546"/>
            <a:ext cx="9180512" cy="699542"/>
          </a:xfrm>
          <a:prstGeom prst="rect">
            <a:avLst/>
          </a:prstGeom>
          <a:solidFill>
            <a:srgbClr val="0035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179512" y="69473"/>
            <a:ext cx="3744417" cy="504055"/>
          </a:xfrm>
          <a:prstGeom prst="rect">
            <a:avLst/>
          </a:prstGeom>
        </p:spPr>
        <p:txBody>
          <a:bodyPr anchor="t"/>
          <a:lstStyle/>
          <a:p>
            <a:r>
              <a:rPr lang="en-US" sz="2400" dirty="0">
                <a:solidFill>
                  <a:schemeClr val="bg1"/>
                </a:solidFill>
                <a:latin typeface="Arial"/>
                <a:cs typeface="Arial"/>
              </a:rPr>
              <a:t>The algorithm</a:t>
            </a:r>
            <a:endParaRPr lang="en-US" sz="2400" dirty="0">
              <a:solidFill>
                <a:schemeClr val="bg1"/>
              </a:solidFill>
            </a:endParaRPr>
          </a:p>
        </p:txBody>
      </p:sp>
      <p:sp>
        <p:nvSpPr>
          <p:cNvPr id="4" name="TextBox 3">
            <a:extLst>
              <a:ext uri="{FF2B5EF4-FFF2-40B4-BE49-F238E27FC236}">
                <a16:creationId xmlns:a16="http://schemas.microsoft.com/office/drawing/2014/main" id="{BAF049CD-4E7B-0F4A-8F9D-1908C702599A}"/>
              </a:ext>
            </a:extLst>
          </p:cNvPr>
          <p:cNvSpPr txBox="1"/>
          <p:nvPr/>
        </p:nvSpPr>
        <p:spPr>
          <a:xfrm>
            <a:off x="3086405" y="2031513"/>
            <a:ext cx="1808508" cy="338554"/>
          </a:xfrm>
          <a:prstGeom prst="rect">
            <a:avLst/>
          </a:prstGeom>
          <a:noFill/>
        </p:spPr>
        <p:txBody>
          <a:bodyPr wrap="none" rtlCol="0">
            <a:spAutoFit/>
          </a:bodyPr>
          <a:lstStyle/>
          <a:p>
            <a:r>
              <a:rPr lang="en-US" sz="1600" dirty="0"/>
              <a:t>{1,2,3,4,5,6,7,8,9}</a:t>
            </a:r>
          </a:p>
        </p:txBody>
      </p:sp>
      <p:sp>
        <p:nvSpPr>
          <p:cNvPr id="126" name="Oval 125">
            <a:extLst>
              <a:ext uri="{FF2B5EF4-FFF2-40B4-BE49-F238E27FC236}">
                <a16:creationId xmlns:a16="http://schemas.microsoft.com/office/drawing/2014/main" id="{BD5598E4-0F6F-524F-9507-325986192FA6}"/>
              </a:ext>
            </a:extLst>
          </p:cNvPr>
          <p:cNvSpPr/>
          <p:nvPr/>
        </p:nvSpPr>
        <p:spPr bwMode="auto">
          <a:xfrm>
            <a:off x="7496321" y="1793514"/>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cxnSp>
        <p:nvCxnSpPr>
          <p:cNvPr id="133" name="Straight Connector 132">
            <a:extLst>
              <a:ext uri="{FF2B5EF4-FFF2-40B4-BE49-F238E27FC236}">
                <a16:creationId xmlns:a16="http://schemas.microsoft.com/office/drawing/2014/main" id="{93507F14-55AF-9C45-8C22-ACBC2F7021EB}"/>
              </a:ext>
            </a:extLst>
          </p:cNvPr>
          <p:cNvCxnSpPr>
            <a:cxnSpLocks/>
            <a:stCxn id="135" idx="5"/>
          </p:cNvCxnSpPr>
          <p:nvPr/>
        </p:nvCxnSpPr>
        <p:spPr bwMode="auto">
          <a:xfrm>
            <a:off x="7970453" y="2231387"/>
            <a:ext cx="137265" cy="1990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50D3AD5B-E717-964A-8565-93F13F08163F}"/>
              </a:ext>
            </a:extLst>
          </p:cNvPr>
          <p:cNvCxnSpPr>
            <a:cxnSpLocks/>
            <a:stCxn id="135" idx="3"/>
          </p:cNvCxnSpPr>
          <p:nvPr/>
        </p:nvCxnSpPr>
        <p:spPr bwMode="auto">
          <a:xfrm flipH="1">
            <a:off x="7725806" y="2231387"/>
            <a:ext cx="138806" cy="20729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5" name="Oval 134">
            <a:extLst>
              <a:ext uri="{FF2B5EF4-FFF2-40B4-BE49-F238E27FC236}">
                <a16:creationId xmlns:a16="http://schemas.microsoft.com/office/drawing/2014/main" id="{8EE8554C-2569-4340-AE11-4C97569CB5B4}"/>
              </a:ext>
            </a:extLst>
          </p:cNvPr>
          <p:cNvSpPr/>
          <p:nvPr/>
        </p:nvSpPr>
        <p:spPr bwMode="auto">
          <a:xfrm>
            <a:off x="7842692" y="2103627"/>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136" name="Oval 135">
            <a:extLst>
              <a:ext uri="{FF2B5EF4-FFF2-40B4-BE49-F238E27FC236}">
                <a16:creationId xmlns:a16="http://schemas.microsoft.com/office/drawing/2014/main" id="{D4B8BC97-F87B-6D4E-8E51-C546CC1D39A2}"/>
              </a:ext>
            </a:extLst>
          </p:cNvPr>
          <p:cNvSpPr/>
          <p:nvPr/>
        </p:nvSpPr>
        <p:spPr bwMode="auto">
          <a:xfrm>
            <a:off x="8034218" y="2355584"/>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137" name="Oval 136">
            <a:extLst>
              <a:ext uri="{FF2B5EF4-FFF2-40B4-BE49-F238E27FC236}">
                <a16:creationId xmlns:a16="http://schemas.microsoft.com/office/drawing/2014/main" id="{1098C08A-3231-6A4D-B3D8-3E150FF5F519}"/>
              </a:ext>
            </a:extLst>
          </p:cNvPr>
          <p:cNvSpPr/>
          <p:nvPr/>
        </p:nvSpPr>
        <p:spPr bwMode="auto">
          <a:xfrm>
            <a:off x="7650965" y="2360677"/>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138" name="Oval 137">
            <a:extLst>
              <a:ext uri="{FF2B5EF4-FFF2-40B4-BE49-F238E27FC236}">
                <a16:creationId xmlns:a16="http://schemas.microsoft.com/office/drawing/2014/main" id="{2259BE77-19E1-B54B-8699-0B65B51D564C}"/>
              </a:ext>
            </a:extLst>
          </p:cNvPr>
          <p:cNvSpPr/>
          <p:nvPr/>
        </p:nvSpPr>
        <p:spPr bwMode="auto">
          <a:xfrm>
            <a:off x="7650965" y="2638093"/>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cxnSp>
        <p:nvCxnSpPr>
          <p:cNvPr id="139" name="Straight Connector 138">
            <a:extLst>
              <a:ext uri="{FF2B5EF4-FFF2-40B4-BE49-F238E27FC236}">
                <a16:creationId xmlns:a16="http://schemas.microsoft.com/office/drawing/2014/main" id="{B0B473FB-3B93-4D42-BCA1-B356BEB99412}"/>
              </a:ext>
            </a:extLst>
          </p:cNvPr>
          <p:cNvCxnSpPr>
            <a:cxnSpLocks/>
            <a:stCxn id="137" idx="4"/>
            <a:endCxn id="138" idx="0"/>
          </p:cNvCxnSpPr>
          <p:nvPr/>
        </p:nvCxnSpPr>
        <p:spPr bwMode="auto">
          <a:xfrm>
            <a:off x="7725805" y="2510357"/>
            <a:ext cx="0" cy="1277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0" name="Oval 139">
            <a:extLst>
              <a:ext uri="{FF2B5EF4-FFF2-40B4-BE49-F238E27FC236}">
                <a16:creationId xmlns:a16="http://schemas.microsoft.com/office/drawing/2014/main" id="{E8DDEE4E-0E7D-184E-B72A-07433242D353}"/>
              </a:ext>
            </a:extLst>
          </p:cNvPr>
          <p:cNvSpPr/>
          <p:nvPr/>
        </p:nvSpPr>
        <p:spPr bwMode="auto">
          <a:xfrm>
            <a:off x="8027900" y="2638093"/>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cxnSp>
        <p:nvCxnSpPr>
          <p:cNvPr id="141" name="Straight Connector 140">
            <a:extLst>
              <a:ext uri="{FF2B5EF4-FFF2-40B4-BE49-F238E27FC236}">
                <a16:creationId xmlns:a16="http://schemas.microsoft.com/office/drawing/2014/main" id="{19829098-C818-4745-99A9-05F10BE0CC1C}"/>
              </a:ext>
            </a:extLst>
          </p:cNvPr>
          <p:cNvCxnSpPr>
            <a:cxnSpLocks/>
            <a:endCxn id="140" idx="0"/>
          </p:cNvCxnSpPr>
          <p:nvPr/>
        </p:nvCxnSpPr>
        <p:spPr bwMode="auto">
          <a:xfrm>
            <a:off x="8102740" y="2510357"/>
            <a:ext cx="0" cy="12773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 name="Straight Connector 127">
            <a:extLst>
              <a:ext uri="{FF2B5EF4-FFF2-40B4-BE49-F238E27FC236}">
                <a16:creationId xmlns:a16="http://schemas.microsoft.com/office/drawing/2014/main" id="{CBBC0014-F842-3842-A286-4ECBC1EC89A1}"/>
              </a:ext>
            </a:extLst>
          </p:cNvPr>
          <p:cNvCxnSpPr>
            <a:cxnSpLocks/>
            <a:stCxn id="132" idx="4"/>
          </p:cNvCxnSpPr>
          <p:nvPr/>
        </p:nvCxnSpPr>
        <p:spPr bwMode="auto">
          <a:xfrm>
            <a:off x="7279131" y="2262124"/>
            <a:ext cx="0" cy="14096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0" name="Oval 129">
            <a:extLst>
              <a:ext uri="{FF2B5EF4-FFF2-40B4-BE49-F238E27FC236}">
                <a16:creationId xmlns:a16="http://schemas.microsoft.com/office/drawing/2014/main" id="{F3CDF63F-70F2-9F49-898D-034F6D4208F4}"/>
              </a:ext>
            </a:extLst>
          </p:cNvPr>
          <p:cNvSpPr/>
          <p:nvPr/>
        </p:nvSpPr>
        <p:spPr bwMode="auto">
          <a:xfrm>
            <a:off x="7206882" y="2374453"/>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132" name="Oval 131">
            <a:extLst>
              <a:ext uri="{FF2B5EF4-FFF2-40B4-BE49-F238E27FC236}">
                <a16:creationId xmlns:a16="http://schemas.microsoft.com/office/drawing/2014/main" id="{2A7F2963-947E-FF4B-A090-6C6D0007A35B}"/>
              </a:ext>
            </a:extLst>
          </p:cNvPr>
          <p:cNvSpPr/>
          <p:nvPr/>
        </p:nvSpPr>
        <p:spPr bwMode="auto">
          <a:xfrm>
            <a:off x="7204290" y="2112444"/>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cxnSp>
        <p:nvCxnSpPr>
          <p:cNvPr id="142" name="Straight Connector 141">
            <a:extLst>
              <a:ext uri="{FF2B5EF4-FFF2-40B4-BE49-F238E27FC236}">
                <a16:creationId xmlns:a16="http://schemas.microsoft.com/office/drawing/2014/main" id="{04F5437C-600E-A64F-AB53-EF331E234ABC}"/>
              </a:ext>
            </a:extLst>
          </p:cNvPr>
          <p:cNvCxnSpPr>
            <a:cxnSpLocks/>
          </p:cNvCxnSpPr>
          <p:nvPr/>
        </p:nvCxnSpPr>
        <p:spPr bwMode="auto">
          <a:xfrm>
            <a:off x="7276539" y="2524134"/>
            <a:ext cx="0" cy="14096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3" name="Oval 142">
            <a:extLst>
              <a:ext uri="{FF2B5EF4-FFF2-40B4-BE49-F238E27FC236}">
                <a16:creationId xmlns:a16="http://schemas.microsoft.com/office/drawing/2014/main" id="{C20F8F9D-5169-614F-9BDF-354923060957}"/>
              </a:ext>
            </a:extLst>
          </p:cNvPr>
          <p:cNvSpPr/>
          <p:nvPr/>
        </p:nvSpPr>
        <p:spPr bwMode="auto">
          <a:xfrm>
            <a:off x="7204290" y="2636463"/>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cxnSp>
        <p:nvCxnSpPr>
          <p:cNvPr id="18" name="Straight Connector 17">
            <a:extLst>
              <a:ext uri="{FF2B5EF4-FFF2-40B4-BE49-F238E27FC236}">
                <a16:creationId xmlns:a16="http://schemas.microsoft.com/office/drawing/2014/main" id="{0BEF2CD0-7B84-2A4E-A071-427494954A2A}"/>
              </a:ext>
            </a:extLst>
          </p:cNvPr>
          <p:cNvCxnSpPr>
            <a:cxnSpLocks/>
          </p:cNvCxnSpPr>
          <p:nvPr/>
        </p:nvCxnSpPr>
        <p:spPr bwMode="auto">
          <a:xfrm>
            <a:off x="2987824" y="1491630"/>
            <a:ext cx="5431383" cy="0"/>
          </a:xfrm>
          <a:prstGeom prst="line">
            <a:avLst/>
          </a:prstGeom>
          <a:solidFill>
            <a:schemeClr val="accent1"/>
          </a:solidFill>
          <a:ln w="28575" cap="flat" cmpd="sng" algn="ctr">
            <a:solidFill>
              <a:srgbClr val="AEAEAE"/>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87CD24E-C6F7-5F46-A83E-7EBBF0BA38B4}"/>
                  </a:ext>
                </a:extLst>
              </p:cNvPr>
              <p:cNvSpPr txBox="1"/>
              <p:nvPr/>
            </p:nvSpPr>
            <p:spPr>
              <a:xfrm>
                <a:off x="3442432" y="683943"/>
                <a:ext cx="1018662" cy="587084"/>
              </a:xfrm>
              <a:prstGeom prst="rect">
                <a:avLst/>
              </a:prstGeom>
              <a:noFill/>
            </p:spPr>
            <p:txBody>
              <a:bodyPr wrap="square" rtlCol="0">
                <a:spAutoFit/>
              </a:bodyPr>
              <a:lstStyle/>
              <a:p>
                <a:pPr algn="ctr"/>
                <a:r>
                  <a:rPr lang="en-US" sz="1600" dirty="0">
                    <a:ea typeface="Cambria Math" panose="02040503050406030204" pitchFamily="18" charset="0"/>
                  </a:rPr>
                  <a:t>Member of </a:t>
                </a:r>
                <a14:m>
                  <m:oMath xmlns:m="http://schemas.openxmlformats.org/officeDocument/2006/math">
                    <m:sSubSup>
                      <m:sSubSupPr>
                        <m:ctrlPr>
                          <a:rPr lang="en-US" sz="1600" i="1" dirty="0" smtClean="0">
                            <a:latin typeface="Cambria Math" panose="02040503050406030204" pitchFamily="18" charset="0"/>
                            <a:ea typeface="Cambria Math" panose="02040503050406030204" pitchFamily="18" charset="0"/>
                          </a:rPr>
                        </m:ctrlPr>
                      </m:sSubSupPr>
                      <m:e>
                        <m:r>
                          <a:rPr lang="en-US" sz="1600" dirty="0">
                            <a:latin typeface="Cambria Math" panose="02040503050406030204" pitchFamily="18" charset="0"/>
                            <a:ea typeface="Cambria Math" panose="02040503050406030204" pitchFamily="18" charset="0"/>
                          </a:rPr>
                          <m:t>𝒮</m:t>
                        </m:r>
                      </m:e>
                      <m:sub>
                        <m:r>
                          <a:rPr lang="en-GB" sz="1600" b="0" i="1" dirty="0" smtClean="0">
                            <a:latin typeface="Cambria Math" panose="02040503050406030204" pitchFamily="18" charset="0"/>
                            <a:ea typeface="Cambria Math" panose="02040503050406030204" pitchFamily="18" charset="0"/>
                          </a:rPr>
                          <m:t>1</m:t>
                        </m:r>
                      </m:sub>
                      <m:sup>
                        <m:r>
                          <a:rPr lang="en-GB" sz="1600" b="0" i="1" dirty="0" smtClean="0">
                            <a:latin typeface="Cambria Math" panose="02040503050406030204" pitchFamily="18" charset="0"/>
                            <a:ea typeface="Cambria Math" panose="02040503050406030204" pitchFamily="18" charset="0"/>
                          </a:rPr>
                          <m:t>4</m:t>
                        </m:r>
                      </m:sup>
                    </m:sSubSup>
                  </m:oMath>
                </a14:m>
                <a:endParaRPr lang="en-US" sz="1600" dirty="0"/>
              </a:p>
            </p:txBody>
          </p:sp>
        </mc:Choice>
        <mc:Fallback xmlns="">
          <p:sp>
            <p:nvSpPr>
              <p:cNvPr id="101" name="TextBox 100">
                <a:extLst>
                  <a:ext uri="{FF2B5EF4-FFF2-40B4-BE49-F238E27FC236}">
                    <a16:creationId xmlns:a16="http://schemas.microsoft.com/office/drawing/2014/main" id="{987CD24E-C6F7-5F46-A83E-7EBBF0BA38B4}"/>
                  </a:ext>
                </a:extLst>
              </p:cNvPr>
              <p:cNvSpPr txBox="1">
                <a:spLocks noRot="1" noChangeAspect="1" noMove="1" noResize="1" noEditPoints="1" noAdjustHandles="1" noChangeArrowheads="1" noChangeShapeType="1" noTextEdit="1"/>
              </p:cNvSpPr>
              <p:nvPr/>
            </p:nvSpPr>
            <p:spPr>
              <a:xfrm>
                <a:off x="3442432" y="683943"/>
                <a:ext cx="1018662" cy="587084"/>
              </a:xfrm>
              <a:prstGeom prst="rect">
                <a:avLst/>
              </a:prstGeom>
              <a:blipFill>
                <a:blip r:embed="rId6"/>
                <a:stretch>
                  <a:fillRect t="-2083" r="-3704" b="-12500"/>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2E4C873D-430F-BC43-A7DE-C9FBC709F666}"/>
              </a:ext>
            </a:extLst>
          </p:cNvPr>
          <p:cNvSpPr txBox="1"/>
          <p:nvPr/>
        </p:nvSpPr>
        <p:spPr>
          <a:xfrm>
            <a:off x="4932040" y="683943"/>
            <a:ext cx="1610818" cy="584775"/>
          </a:xfrm>
          <a:prstGeom prst="rect">
            <a:avLst/>
          </a:prstGeom>
          <a:noFill/>
        </p:spPr>
        <p:txBody>
          <a:bodyPr wrap="square" rtlCol="0">
            <a:spAutoFit/>
          </a:bodyPr>
          <a:lstStyle/>
          <a:p>
            <a:pPr algn="ctr"/>
            <a:r>
              <a:rPr lang="en-GB" sz="1600" dirty="0">
                <a:ea typeface="Cambria Math" panose="02040503050406030204" pitchFamily="18" charset="0"/>
              </a:rPr>
              <a:t>Induced subgraph</a:t>
            </a:r>
            <a:endParaRPr lang="en-US" sz="1600" dirty="0"/>
          </a:p>
        </p:txBody>
      </p:sp>
      <p:sp>
        <p:nvSpPr>
          <p:cNvPr id="103" name="TextBox 102">
            <a:extLst>
              <a:ext uri="{FF2B5EF4-FFF2-40B4-BE49-F238E27FC236}">
                <a16:creationId xmlns:a16="http://schemas.microsoft.com/office/drawing/2014/main" id="{CED1D488-D6F0-7C41-AA3D-DB2A7A45AB3E}"/>
              </a:ext>
            </a:extLst>
          </p:cNvPr>
          <p:cNvSpPr txBox="1"/>
          <p:nvPr/>
        </p:nvSpPr>
        <p:spPr>
          <a:xfrm>
            <a:off x="6954587" y="683942"/>
            <a:ext cx="1217814" cy="584775"/>
          </a:xfrm>
          <a:prstGeom prst="rect">
            <a:avLst/>
          </a:prstGeom>
          <a:noFill/>
        </p:spPr>
        <p:txBody>
          <a:bodyPr wrap="square" rtlCol="0">
            <a:spAutoFit/>
          </a:bodyPr>
          <a:lstStyle/>
          <a:p>
            <a:pPr algn="ctr"/>
            <a:r>
              <a:rPr lang="en-GB" sz="1600" dirty="0">
                <a:ea typeface="Cambria Math" panose="02040503050406030204" pitchFamily="18" charset="0"/>
              </a:rPr>
              <a:t>Elimination tree</a:t>
            </a:r>
            <a:endParaRPr lang="en-US" sz="1600" dirty="0"/>
          </a:p>
        </p:txBody>
      </p:sp>
      <p:grpSp>
        <p:nvGrpSpPr>
          <p:cNvPr id="25" name="Group 24">
            <a:extLst>
              <a:ext uri="{FF2B5EF4-FFF2-40B4-BE49-F238E27FC236}">
                <a16:creationId xmlns:a16="http://schemas.microsoft.com/office/drawing/2014/main" id="{F2763B0E-AF89-354C-B811-8DAD4D2BA35B}"/>
              </a:ext>
            </a:extLst>
          </p:cNvPr>
          <p:cNvGrpSpPr/>
          <p:nvPr/>
        </p:nvGrpSpPr>
        <p:grpSpPr>
          <a:xfrm>
            <a:off x="5405742" y="1938019"/>
            <a:ext cx="655348" cy="702726"/>
            <a:chOff x="8214492" y="1511747"/>
            <a:chExt cx="655348" cy="702726"/>
          </a:xfrm>
        </p:grpSpPr>
        <p:cxnSp>
          <p:nvCxnSpPr>
            <p:cNvPr id="157" name="Straight Connector 156">
              <a:extLst>
                <a:ext uri="{FF2B5EF4-FFF2-40B4-BE49-F238E27FC236}">
                  <a16:creationId xmlns:a16="http://schemas.microsoft.com/office/drawing/2014/main" id="{CB0A9772-B544-D84E-B187-D31D2545EDA4}"/>
                </a:ext>
              </a:extLst>
            </p:cNvPr>
            <p:cNvCxnSpPr>
              <a:cxnSpLocks/>
            </p:cNvCxnSpPr>
            <p:nvPr/>
          </p:nvCxnSpPr>
          <p:spPr bwMode="auto">
            <a:xfrm flipH="1">
              <a:off x="8619697" y="1689489"/>
              <a:ext cx="138270" cy="13818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56455781-70E2-E844-9A25-896ADD8A8C72}"/>
                </a:ext>
              </a:extLst>
            </p:cNvPr>
            <p:cNvCxnSpPr>
              <a:cxnSpLocks/>
            </p:cNvCxnSpPr>
            <p:nvPr/>
          </p:nvCxnSpPr>
          <p:spPr bwMode="auto">
            <a:xfrm>
              <a:off x="8499146" y="1692340"/>
              <a:ext cx="120551" cy="13533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31866868-35E8-5840-80B3-6C788691568D}"/>
                </a:ext>
              </a:extLst>
            </p:cNvPr>
            <p:cNvCxnSpPr>
              <a:cxnSpLocks/>
            </p:cNvCxnSpPr>
            <p:nvPr/>
          </p:nvCxnSpPr>
          <p:spPr bwMode="auto">
            <a:xfrm flipV="1">
              <a:off x="8625170" y="1541247"/>
              <a:ext cx="0" cy="28642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F767A25A-7EF1-A645-84EF-AB9C20231D36}"/>
                </a:ext>
              </a:extLst>
            </p:cNvPr>
            <p:cNvCxnSpPr>
              <a:cxnSpLocks/>
            </p:cNvCxnSpPr>
            <p:nvPr/>
          </p:nvCxnSpPr>
          <p:spPr bwMode="auto">
            <a:xfrm flipH="1">
              <a:off x="8472305" y="1831195"/>
              <a:ext cx="147392" cy="1615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0990168F-C065-654B-9A96-7AFCE0AF4B8B}"/>
                </a:ext>
              </a:extLst>
            </p:cNvPr>
            <p:cNvCxnSpPr>
              <a:cxnSpLocks/>
            </p:cNvCxnSpPr>
            <p:nvPr/>
          </p:nvCxnSpPr>
          <p:spPr bwMode="auto">
            <a:xfrm>
              <a:off x="8627167" y="1563584"/>
              <a:ext cx="130800" cy="12238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B9609E7A-96D8-0F48-B8A7-FABE0DA1F47D}"/>
                </a:ext>
              </a:extLst>
            </p:cNvPr>
            <p:cNvCxnSpPr>
              <a:cxnSpLocks/>
            </p:cNvCxnSpPr>
            <p:nvPr/>
          </p:nvCxnSpPr>
          <p:spPr bwMode="auto">
            <a:xfrm flipH="1">
              <a:off x="8273483" y="1992706"/>
              <a:ext cx="19760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0B5A62D4-2696-7F40-90CA-3E843DCC95D9}"/>
                </a:ext>
              </a:extLst>
            </p:cNvPr>
            <p:cNvCxnSpPr>
              <a:cxnSpLocks/>
            </p:cNvCxnSpPr>
            <p:nvPr/>
          </p:nvCxnSpPr>
          <p:spPr bwMode="auto">
            <a:xfrm flipH="1">
              <a:off x="8493442" y="1563576"/>
              <a:ext cx="133725" cy="12811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0D4643ED-B7C1-4845-812F-AA1D912FE9F1}"/>
                </a:ext>
              </a:extLst>
            </p:cNvPr>
            <p:cNvCxnSpPr>
              <a:cxnSpLocks/>
            </p:cNvCxnSpPr>
            <p:nvPr/>
          </p:nvCxnSpPr>
          <p:spPr bwMode="auto">
            <a:xfrm>
              <a:off x="8625673" y="1825076"/>
              <a:ext cx="192330" cy="678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D9E3CFD3-8CDA-0A4E-853C-D5C040F26AD4}"/>
                </a:ext>
              </a:extLst>
            </p:cNvPr>
            <p:cNvCxnSpPr>
              <a:cxnSpLocks/>
            </p:cNvCxnSpPr>
            <p:nvPr/>
          </p:nvCxnSpPr>
          <p:spPr bwMode="auto">
            <a:xfrm>
              <a:off x="8817982" y="1892904"/>
              <a:ext cx="0" cy="1996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AD34BE03-38C8-1A4C-835E-77FEC7ABB740}"/>
                </a:ext>
              </a:extLst>
            </p:cNvPr>
            <p:cNvCxnSpPr>
              <a:cxnSpLocks/>
            </p:cNvCxnSpPr>
            <p:nvPr/>
          </p:nvCxnSpPr>
          <p:spPr bwMode="auto">
            <a:xfrm flipH="1">
              <a:off x="8625673" y="2092507"/>
              <a:ext cx="192309" cy="7012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21439264-C09E-894B-887B-179831A044E6}"/>
                </a:ext>
              </a:extLst>
            </p:cNvPr>
            <p:cNvCxnSpPr>
              <a:cxnSpLocks/>
            </p:cNvCxnSpPr>
            <p:nvPr/>
          </p:nvCxnSpPr>
          <p:spPr bwMode="auto">
            <a:xfrm flipH="1" flipV="1">
              <a:off x="8474614" y="1996225"/>
              <a:ext cx="151059" cy="16641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9" name="Oval 178">
              <a:extLst>
                <a:ext uri="{FF2B5EF4-FFF2-40B4-BE49-F238E27FC236}">
                  <a16:creationId xmlns:a16="http://schemas.microsoft.com/office/drawing/2014/main" id="{8FA9A611-69BF-8447-BD7E-554B1C945071}"/>
                </a:ext>
              </a:extLst>
            </p:cNvPr>
            <p:cNvSpPr/>
            <p:nvPr/>
          </p:nvSpPr>
          <p:spPr bwMode="auto">
            <a:xfrm>
              <a:off x="8567860" y="1773239"/>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181" name="Oval 180">
              <a:extLst>
                <a:ext uri="{FF2B5EF4-FFF2-40B4-BE49-F238E27FC236}">
                  <a16:creationId xmlns:a16="http://schemas.microsoft.com/office/drawing/2014/main" id="{B53BF3E5-4B42-454D-9E5D-29E5362E0506}"/>
                </a:ext>
              </a:extLst>
            </p:cNvPr>
            <p:cNvSpPr/>
            <p:nvPr/>
          </p:nvSpPr>
          <p:spPr bwMode="auto">
            <a:xfrm>
              <a:off x="8766166" y="1841068"/>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182" name="Oval 181">
              <a:extLst>
                <a:ext uri="{FF2B5EF4-FFF2-40B4-BE49-F238E27FC236}">
                  <a16:creationId xmlns:a16="http://schemas.microsoft.com/office/drawing/2014/main" id="{D191B5BB-78FA-CB44-941A-DFDD2C36CA29}"/>
                </a:ext>
              </a:extLst>
            </p:cNvPr>
            <p:cNvSpPr/>
            <p:nvPr/>
          </p:nvSpPr>
          <p:spPr bwMode="auto">
            <a:xfrm>
              <a:off x="8419249" y="1940869"/>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183" name="Oval 182">
              <a:extLst>
                <a:ext uri="{FF2B5EF4-FFF2-40B4-BE49-F238E27FC236}">
                  <a16:creationId xmlns:a16="http://schemas.microsoft.com/office/drawing/2014/main" id="{CDEA73B3-A7A9-AE43-96DA-FB6FEAC36F80}"/>
                </a:ext>
              </a:extLst>
            </p:cNvPr>
            <p:cNvSpPr/>
            <p:nvPr/>
          </p:nvSpPr>
          <p:spPr bwMode="auto">
            <a:xfrm>
              <a:off x="8766145" y="2040670"/>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184" name="Oval 183">
              <a:extLst>
                <a:ext uri="{FF2B5EF4-FFF2-40B4-BE49-F238E27FC236}">
                  <a16:creationId xmlns:a16="http://schemas.microsoft.com/office/drawing/2014/main" id="{0E0CEF47-7180-B548-8812-1AF0F6C22334}"/>
                </a:ext>
              </a:extLst>
            </p:cNvPr>
            <p:cNvSpPr/>
            <p:nvPr/>
          </p:nvSpPr>
          <p:spPr bwMode="auto">
            <a:xfrm>
              <a:off x="8568543" y="2110799"/>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cxnSp>
          <p:nvCxnSpPr>
            <p:cNvPr id="185" name="Straight Connector 184">
              <a:extLst>
                <a:ext uri="{FF2B5EF4-FFF2-40B4-BE49-F238E27FC236}">
                  <a16:creationId xmlns:a16="http://schemas.microsoft.com/office/drawing/2014/main" id="{E4D3E8C6-3802-694C-8BBE-DDFA0F77367A}"/>
                </a:ext>
              </a:extLst>
            </p:cNvPr>
            <p:cNvCxnSpPr>
              <a:cxnSpLocks/>
            </p:cNvCxnSpPr>
            <p:nvPr/>
          </p:nvCxnSpPr>
          <p:spPr bwMode="auto">
            <a:xfrm>
              <a:off x="8499146" y="1685977"/>
              <a:ext cx="259184" cy="571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6" name="Oval 185">
              <a:extLst>
                <a:ext uri="{FF2B5EF4-FFF2-40B4-BE49-F238E27FC236}">
                  <a16:creationId xmlns:a16="http://schemas.microsoft.com/office/drawing/2014/main" id="{C8BBA4B3-50FB-C04D-880C-185F2C7A73C1}"/>
                </a:ext>
              </a:extLst>
            </p:cNvPr>
            <p:cNvSpPr/>
            <p:nvPr/>
          </p:nvSpPr>
          <p:spPr bwMode="auto">
            <a:xfrm>
              <a:off x="8574402" y="1511747"/>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187" name="Oval 186">
              <a:extLst>
                <a:ext uri="{FF2B5EF4-FFF2-40B4-BE49-F238E27FC236}">
                  <a16:creationId xmlns:a16="http://schemas.microsoft.com/office/drawing/2014/main" id="{5989E7BC-E36E-164C-A473-BB4F5E5D7FD3}"/>
                </a:ext>
              </a:extLst>
            </p:cNvPr>
            <p:cNvSpPr/>
            <p:nvPr/>
          </p:nvSpPr>
          <p:spPr bwMode="auto">
            <a:xfrm>
              <a:off x="8707059" y="1634133"/>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sp>
          <p:nvSpPr>
            <p:cNvPr id="188" name="Oval 187">
              <a:extLst>
                <a:ext uri="{FF2B5EF4-FFF2-40B4-BE49-F238E27FC236}">
                  <a16:creationId xmlns:a16="http://schemas.microsoft.com/office/drawing/2014/main" id="{8FE9C0E9-D6AA-E74E-BBCC-45F815D49E5B}"/>
                </a:ext>
              </a:extLst>
            </p:cNvPr>
            <p:cNvSpPr/>
            <p:nvPr/>
          </p:nvSpPr>
          <p:spPr bwMode="auto">
            <a:xfrm>
              <a:off x="8214492" y="1944388"/>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189" name="Oval 188">
              <a:extLst>
                <a:ext uri="{FF2B5EF4-FFF2-40B4-BE49-F238E27FC236}">
                  <a16:creationId xmlns:a16="http://schemas.microsoft.com/office/drawing/2014/main" id="{ACB6D808-8BD3-274C-8C42-75D4877F6C87}"/>
                </a:ext>
              </a:extLst>
            </p:cNvPr>
            <p:cNvSpPr/>
            <p:nvPr/>
          </p:nvSpPr>
          <p:spPr bwMode="auto">
            <a:xfrm>
              <a:off x="8441605" y="1637660"/>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grpSp>
      <p:cxnSp>
        <p:nvCxnSpPr>
          <p:cNvPr id="144" name="Straight Connector 143">
            <a:extLst>
              <a:ext uri="{FF2B5EF4-FFF2-40B4-BE49-F238E27FC236}">
                <a16:creationId xmlns:a16="http://schemas.microsoft.com/office/drawing/2014/main" id="{518474C4-906D-8D49-BB9F-12A030A74BD3}"/>
              </a:ext>
            </a:extLst>
          </p:cNvPr>
          <p:cNvCxnSpPr>
            <a:cxnSpLocks/>
            <a:stCxn id="126" idx="3"/>
            <a:endCxn id="132" idx="7"/>
          </p:cNvCxnSpPr>
          <p:nvPr/>
        </p:nvCxnSpPr>
        <p:spPr bwMode="auto">
          <a:xfrm flipH="1">
            <a:off x="7332051" y="1921275"/>
            <a:ext cx="186190" cy="21308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E9CB431C-BA6B-4C4C-9BA8-0845B04598D3}"/>
              </a:ext>
            </a:extLst>
          </p:cNvPr>
          <p:cNvCxnSpPr>
            <a:cxnSpLocks/>
            <a:stCxn id="126" idx="5"/>
            <a:endCxn id="135" idx="1"/>
          </p:cNvCxnSpPr>
          <p:nvPr/>
        </p:nvCxnSpPr>
        <p:spPr bwMode="auto">
          <a:xfrm>
            <a:off x="7624082" y="1921275"/>
            <a:ext cx="240530" cy="204272"/>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146" name="Group 145">
            <a:extLst>
              <a:ext uri="{FF2B5EF4-FFF2-40B4-BE49-F238E27FC236}">
                <a16:creationId xmlns:a16="http://schemas.microsoft.com/office/drawing/2014/main" id="{AC5E92E2-23C3-7142-99B1-D42D24ED128B}"/>
              </a:ext>
            </a:extLst>
          </p:cNvPr>
          <p:cNvGrpSpPr/>
          <p:nvPr/>
        </p:nvGrpSpPr>
        <p:grpSpPr>
          <a:xfrm>
            <a:off x="768055" y="1241144"/>
            <a:ext cx="1434519" cy="1538228"/>
            <a:chOff x="468891" y="840634"/>
            <a:chExt cx="1820725" cy="1952355"/>
          </a:xfrm>
        </p:grpSpPr>
        <p:cxnSp>
          <p:nvCxnSpPr>
            <p:cNvPr id="147" name="Straight Connector 146">
              <a:extLst>
                <a:ext uri="{FF2B5EF4-FFF2-40B4-BE49-F238E27FC236}">
                  <a16:creationId xmlns:a16="http://schemas.microsoft.com/office/drawing/2014/main" id="{508016F5-9261-3F4A-BE38-27BB313B18A5}"/>
                </a:ext>
              </a:extLst>
            </p:cNvPr>
            <p:cNvCxnSpPr>
              <a:cxnSpLocks/>
            </p:cNvCxnSpPr>
            <p:nvPr/>
          </p:nvCxnSpPr>
          <p:spPr bwMode="auto">
            <a:xfrm flipH="1">
              <a:off x="1594655" y="1334447"/>
              <a:ext cx="384149" cy="383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8" name="Straight Connector 147">
              <a:extLst>
                <a:ext uri="{FF2B5EF4-FFF2-40B4-BE49-F238E27FC236}">
                  <a16:creationId xmlns:a16="http://schemas.microsoft.com/office/drawing/2014/main" id="{5A654F98-FE27-A640-9899-F2D080B002F5}"/>
                </a:ext>
              </a:extLst>
            </p:cNvPr>
            <p:cNvCxnSpPr>
              <a:cxnSpLocks/>
            </p:cNvCxnSpPr>
            <p:nvPr/>
          </p:nvCxnSpPr>
          <p:spPr bwMode="auto">
            <a:xfrm>
              <a:off x="1259732" y="1342368"/>
              <a:ext cx="334922" cy="3759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603BFC88-AFC8-2442-9A7D-4017737EAF17}"/>
                </a:ext>
              </a:extLst>
            </p:cNvPr>
            <p:cNvCxnSpPr>
              <a:cxnSpLocks/>
            </p:cNvCxnSpPr>
            <p:nvPr/>
          </p:nvCxnSpPr>
          <p:spPr bwMode="auto">
            <a:xfrm flipV="1">
              <a:off x="1609861" y="922592"/>
              <a:ext cx="0" cy="7957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1C91BBAB-11B6-5849-B9A9-C395052014B9}"/>
                </a:ext>
              </a:extLst>
            </p:cNvPr>
            <p:cNvCxnSpPr>
              <a:cxnSpLocks/>
            </p:cNvCxnSpPr>
            <p:nvPr/>
          </p:nvCxnSpPr>
          <p:spPr bwMode="auto">
            <a:xfrm flipH="1">
              <a:off x="1185161" y="1728144"/>
              <a:ext cx="409494" cy="4487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0" name="Straight Connector 169">
              <a:extLst>
                <a:ext uri="{FF2B5EF4-FFF2-40B4-BE49-F238E27FC236}">
                  <a16:creationId xmlns:a16="http://schemas.microsoft.com/office/drawing/2014/main" id="{C13E984E-80E1-8642-ABB7-8312F6F9F004}"/>
                </a:ext>
              </a:extLst>
            </p:cNvPr>
            <p:cNvCxnSpPr>
              <a:cxnSpLocks/>
            </p:cNvCxnSpPr>
            <p:nvPr/>
          </p:nvCxnSpPr>
          <p:spPr bwMode="auto">
            <a:xfrm>
              <a:off x="1615408" y="984650"/>
              <a:ext cx="363396" cy="3400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1" name="Straight Connector 170">
              <a:extLst>
                <a:ext uri="{FF2B5EF4-FFF2-40B4-BE49-F238E27FC236}">
                  <a16:creationId xmlns:a16="http://schemas.microsoft.com/office/drawing/2014/main" id="{0C2E403A-DAFB-514B-9B66-CE173D25B8BB}"/>
                </a:ext>
              </a:extLst>
            </p:cNvPr>
            <p:cNvCxnSpPr>
              <a:cxnSpLocks/>
            </p:cNvCxnSpPr>
            <p:nvPr/>
          </p:nvCxnSpPr>
          <p:spPr bwMode="auto">
            <a:xfrm flipH="1">
              <a:off x="632784" y="2176862"/>
              <a:ext cx="54899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77188044-2DB4-3F4D-953C-ABA27CC74077}"/>
                </a:ext>
              </a:extLst>
            </p:cNvPr>
            <p:cNvCxnSpPr>
              <a:cxnSpLocks/>
            </p:cNvCxnSpPr>
            <p:nvPr/>
          </p:nvCxnSpPr>
          <p:spPr bwMode="auto">
            <a:xfrm flipH="1">
              <a:off x="1243886" y="984628"/>
              <a:ext cx="371522" cy="3559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2909985D-E057-C04B-A82E-12FEB0C68D43}"/>
                </a:ext>
              </a:extLst>
            </p:cNvPr>
            <p:cNvCxnSpPr>
              <a:cxnSpLocks/>
            </p:cNvCxnSpPr>
            <p:nvPr/>
          </p:nvCxnSpPr>
          <p:spPr bwMode="auto">
            <a:xfrm>
              <a:off x="1611258" y="1711143"/>
              <a:ext cx="534342" cy="1884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C83A582C-3860-4B47-8FCE-1C0EFE6687EF}"/>
                </a:ext>
              </a:extLst>
            </p:cNvPr>
            <p:cNvCxnSpPr>
              <a:cxnSpLocks/>
            </p:cNvCxnSpPr>
            <p:nvPr/>
          </p:nvCxnSpPr>
          <p:spPr bwMode="auto">
            <a:xfrm>
              <a:off x="2145541" y="1899588"/>
              <a:ext cx="0" cy="5545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F62AA88D-7455-0948-971A-DF6910360AD2}"/>
                </a:ext>
              </a:extLst>
            </p:cNvPr>
            <p:cNvCxnSpPr>
              <a:cxnSpLocks/>
            </p:cNvCxnSpPr>
            <p:nvPr/>
          </p:nvCxnSpPr>
          <p:spPr bwMode="auto">
            <a:xfrm flipH="1">
              <a:off x="1611258" y="2454136"/>
              <a:ext cx="534283" cy="194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6" name="Straight Connector 175">
              <a:extLst>
                <a:ext uri="{FF2B5EF4-FFF2-40B4-BE49-F238E27FC236}">
                  <a16:creationId xmlns:a16="http://schemas.microsoft.com/office/drawing/2014/main" id="{79957412-677F-744E-BAA9-E4BB722015E1}"/>
                </a:ext>
              </a:extLst>
            </p:cNvPr>
            <p:cNvCxnSpPr>
              <a:cxnSpLocks/>
            </p:cNvCxnSpPr>
            <p:nvPr/>
          </p:nvCxnSpPr>
          <p:spPr bwMode="auto">
            <a:xfrm flipH="1" flipV="1">
              <a:off x="1191577" y="2186640"/>
              <a:ext cx="419681" cy="46233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7" name="Oval 176">
              <a:extLst>
                <a:ext uri="{FF2B5EF4-FFF2-40B4-BE49-F238E27FC236}">
                  <a16:creationId xmlns:a16="http://schemas.microsoft.com/office/drawing/2014/main" id="{C8C0D4C4-0305-9240-A0AF-087C3D47E532}"/>
                </a:ext>
              </a:extLst>
            </p:cNvPr>
            <p:cNvSpPr/>
            <p:nvPr/>
          </p:nvSpPr>
          <p:spPr bwMode="auto">
            <a:xfrm>
              <a:off x="1450638" y="1567127"/>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178" name="Oval 177">
              <a:extLst>
                <a:ext uri="{FF2B5EF4-FFF2-40B4-BE49-F238E27FC236}">
                  <a16:creationId xmlns:a16="http://schemas.microsoft.com/office/drawing/2014/main" id="{8FB76C99-3AA0-3C4D-B297-8B2E5C18F1BC}"/>
                </a:ext>
              </a:extLst>
            </p:cNvPr>
            <p:cNvSpPr/>
            <p:nvPr/>
          </p:nvSpPr>
          <p:spPr bwMode="auto">
            <a:xfrm>
              <a:off x="2001584" y="1755572"/>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180" name="Oval 179">
              <a:extLst>
                <a:ext uri="{FF2B5EF4-FFF2-40B4-BE49-F238E27FC236}">
                  <a16:creationId xmlns:a16="http://schemas.microsoft.com/office/drawing/2014/main" id="{BDA23704-717E-7C45-AE4A-D0E8031311C7}"/>
                </a:ext>
              </a:extLst>
            </p:cNvPr>
            <p:cNvSpPr/>
            <p:nvPr/>
          </p:nvSpPr>
          <p:spPr bwMode="auto">
            <a:xfrm>
              <a:off x="1037758" y="2032846"/>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190" name="Oval 189">
              <a:extLst>
                <a:ext uri="{FF2B5EF4-FFF2-40B4-BE49-F238E27FC236}">
                  <a16:creationId xmlns:a16="http://schemas.microsoft.com/office/drawing/2014/main" id="{73A36187-042E-554C-BE45-836236CE2C2A}"/>
                </a:ext>
              </a:extLst>
            </p:cNvPr>
            <p:cNvSpPr/>
            <p:nvPr/>
          </p:nvSpPr>
          <p:spPr bwMode="auto">
            <a:xfrm>
              <a:off x="2001525" y="231012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191" name="Oval 190">
              <a:extLst>
                <a:ext uri="{FF2B5EF4-FFF2-40B4-BE49-F238E27FC236}">
                  <a16:creationId xmlns:a16="http://schemas.microsoft.com/office/drawing/2014/main" id="{276E1B62-D3A6-534F-947D-5540B3AA2414}"/>
                </a:ext>
              </a:extLst>
            </p:cNvPr>
            <p:cNvSpPr/>
            <p:nvPr/>
          </p:nvSpPr>
          <p:spPr bwMode="auto">
            <a:xfrm>
              <a:off x="1452535" y="2504957"/>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cxnSp>
          <p:nvCxnSpPr>
            <p:cNvPr id="192" name="Straight Connector 191">
              <a:extLst>
                <a:ext uri="{FF2B5EF4-FFF2-40B4-BE49-F238E27FC236}">
                  <a16:creationId xmlns:a16="http://schemas.microsoft.com/office/drawing/2014/main" id="{57A518CD-2EC3-4E45-B827-50EFCA5B8F84}"/>
                </a:ext>
              </a:extLst>
            </p:cNvPr>
            <p:cNvCxnSpPr>
              <a:cxnSpLocks/>
            </p:cNvCxnSpPr>
            <p:nvPr/>
          </p:nvCxnSpPr>
          <p:spPr bwMode="auto">
            <a:xfrm>
              <a:off x="1259732" y="1324691"/>
              <a:ext cx="720081" cy="1587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3" name="Oval 192">
              <a:extLst>
                <a:ext uri="{FF2B5EF4-FFF2-40B4-BE49-F238E27FC236}">
                  <a16:creationId xmlns:a16="http://schemas.microsoft.com/office/drawing/2014/main" id="{9EDB7057-95D5-C643-94F8-8F1A1848FFC7}"/>
                </a:ext>
              </a:extLst>
            </p:cNvPr>
            <p:cNvSpPr/>
            <p:nvPr/>
          </p:nvSpPr>
          <p:spPr bwMode="auto">
            <a:xfrm>
              <a:off x="1468813" y="84063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194" name="Oval 193">
              <a:extLst>
                <a:ext uri="{FF2B5EF4-FFF2-40B4-BE49-F238E27FC236}">
                  <a16:creationId xmlns:a16="http://schemas.microsoft.com/office/drawing/2014/main" id="{A25B2656-C8FF-C446-9AD2-918E1CDB4FD2}"/>
                </a:ext>
              </a:extLst>
            </p:cNvPr>
            <p:cNvSpPr/>
            <p:nvPr/>
          </p:nvSpPr>
          <p:spPr bwMode="auto">
            <a:xfrm>
              <a:off x="1837368" y="1180653"/>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sp>
          <p:nvSpPr>
            <p:cNvPr id="195" name="Oval 194">
              <a:extLst>
                <a:ext uri="{FF2B5EF4-FFF2-40B4-BE49-F238E27FC236}">
                  <a16:creationId xmlns:a16="http://schemas.microsoft.com/office/drawing/2014/main" id="{87A827BF-054B-A14C-9A0F-D96740F4697A}"/>
                </a:ext>
              </a:extLst>
            </p:cNvPr>
            <p:cNvSpPr/>
            <p:nvPr/>
          </p:nvSpPr>
          <p:spPr bwMode="auto">
            <a:xfrm>
              <a:off x="468891" y="204262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196" name="Oval 195">
              <a:extLst>
                <a:ext uri="{FF2B5EF4-FFF2-40B4-BE49-F238E27FC236}">
                  <a16:creationId xmlns:a16="http://schemas.microsoft.com/office/drawing/2014/main" id="{6021DC41-069F-C240-8F3A-A66F7A444E3E}"/>
                </a:ext>
              </a:extLst>
            </p:cNvPr>
            <p:cNvSpPr/>
            <p:nvPr/>
          </p:nvSpPr>
          <p:spPr bwMode="auto">
            <a:xfrm>
              <a:off x="1099870" y="1190453"/>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grpSp>
      <p:grpSp>
        <p:nvGrpSpPr>
          <p:cNvPr id="197" name="Group 196">
            <a:extLst>
              <a:ext uri="{FF2B5EF4-FFF2-40B4-BE49-F238E27FC236}">
                <a16:creationId xmlns:a16="http://schemas.microsoft.com/office/drawing/2014/main" id="{10C6749D-9108-DA43-BA70-DF76D1A4AA8E}"/>
              </a:ext>
            </a:extLst>
          </p:cNvPr>
          <p:cNvGrpSpPr/>
          <p:nvPr/>
        </p:nvGrpSpPr>
        <p:grpSpPr>
          <a:xfrm>
            <a:off x="280600" y="3368206"/>
            <a:ext cx="2959428" cy="1075751"/>
            <a:chOff x="280600" y="3368206"/>
            <a:chExt cx="2959428" cy="1075751"/>
          </a:xfrm>
        </p:grpSpPr>
        <p:sp>
          <p:nvSpPr>
            <p:cNvPr id="198" name="Rounded Rectangle 197">
              <a:extLst>
                <a:ext uri="{FF2B5EF4-FFF2-40B4-BE49-F238E27FC236}">
                  <a16:creationId xmlns:a16="http://schemas.microsoft.com/office/drawing/2014/main" id="{2E0DBFD5-751C-8A46-BEF9-27555C03D2E9}"/>
                </a:ext>
              </a:extLst>
            </p:cNvPr>
            <p:cNvSpPr/>
            <p:nvPr/>
          </p:nvSpPr>
          <p:spPr bwMode="auto">
            <a:xfrm>
              <a:off x="280600" y="3368206"/>
              <a:ext cx="2707224" cy="1075751"/>
            </a:xfrm>
            <a:prstGeom prst="roundRect">
              <a:avLst>
                <a:gd name="adj" fmla="val 2507"/>
              </a:avLst>
            </a:prstGeom>
            <a:solidFill>
              <a:srgbClr val="E6E6E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4B5F4646-51A6-464B-A85C-6D1DDF258386}"/>
                    </a:ext>
                  </a:extLst>
                </p:cNvPr>
                <p:cNvSpPr txBox="1"/>
                <p:nvPr/>
              </p:nvSpPr>
              <p:spPr>
                <a:xfrm>
                  <a:off x="411336" y="3370295"/>
                  <a:ext cx="2377592" cy="3404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ea typeface="Cambria Math" panose="02040503050406030204" pitchFamily="18" charset="0"/>
                              </a:rPr>
                            </m:ctrlPr>
                          </m:sSubSupPr>
                          <m:e>
                            <m:r>
                              <a:rPr lang="en-US" sz="1600" dirty="0">
                                <a:latin typeface="Cambria Math" panose="02040503050406030204" pitchFamily="18" charset="0"/>
                                <a:ea typeface="Cambria Math" panose="02040503050406030204" pitchFamily="18" charset="0"/>
                              </a:rPr>
                              <m:t>𝒮</m:t>
                            </m:r>
                          </m:e>
                          <m:sub>
                            <m:r>
                              <a:rPr lang="en-GB" sz="1600" b="0" i="1" dirty="0" smtClean="0">
                                <a:latin typeface="Cambria Math" panose="02040503050406030204" pitchFamily="18" charset="0"/>
                                <a:ea typeface="Cambria Math" panose="02040503050406030204" pitchFamily="18" charset="0"/>
                              </a:rPr>
                              <m:t>1</m:t>
                            </m:r>
                          </m:sub>
                          <m:sup>
                            <m:r>
                              <a:rPr lang="en-GB" sz="1600" b="0" i="1" dirty="0" smtClean="0">
                                <a:latin typeface="Cambria Math" panose="02040503050406030204" pitchFamily="18" charset="0"/>
                                <a:ea typeface="Cambria Math" panose="02040503050406030204" pitchFamily="18" charset="0"/>
                              </a:rPr>
                              <m:t>4</m:t>
                            </m:r>
                          </m:sup>
                        </m:sSubSup>
                      </m:oMath>
                    </m:oMathPara>
                  </a14:m>
                  <a:endParaRPr lang="en-US" sz="1600" dirty="0"/>
                </a:p>
              </p:txBody>
            </p:sp>
          </mc:Choice>
          <mc:Fallback xmlns="">
            <p:sp>
              <p:nvSpPr>
                <p:cNvPr id="199" name="TextBox 198">
                  <a:extLst>
                    <a:ext uri="{FF2B5EF4-FFF2-40B4-BE49-F238E27FC236}">
                      <a16:creationId xmlns:a16="http://schemas.microsoft.com/office/drawing/2014/main" id="{4B5F4646-51A6-464B-A85C-6D1DDF258386}"/>
                    </a:ext>
                  </a:extLst>
                </p:cNvPr>
                <p:cNvSpPr txBox="1">
                  <a:spLocks noRot="1" noChangeAspect="1" noMove="1" noResize="1" noEditPoints="1" noAdjustHandles="1" noChangeArrowheads="1" noChangeShapeType="1" noTextEdit="1"/>
                </p:cNvSpPr>
                <p:nvPr/>
              </p:nvSpPr>
              <p:spPr>
                <a:xfrm>
                  <a:off x="411336" y="3370295"/>
                  <a:ext cx="2377592" cy="340414"/>
                </a:xfrm>
                <a:prstGeom prst="rect">
                  <a:avLst/>
                </a:prstGeom>
                <a:blipFill>
                  <a:blip r:embed="rId7"/>
                  <a:stretch>
                    <a:fillRect/>
                  </a:stretch>
                </a:blipFill>
              </p:spPr>
              <p:txBody>
                <a:bodyPr/>
                <a:lstStyle/>
                <a:p>
                  <a:r>
                    <a:rPr lang="en-US">
                      <a:noFill/>
                    </a:rPr>
                    <a:t> </a:t>
                  </a:r>
                </a:p>
              </p:txBody>
            </p:sp>
          </mc:Fallback>
        </mc:AlternateContent>
        <p:sp>
          <p:nvSpPr>
            <p:cNvPr id="200" name="TextBox 199">
              <a:extLst>
                <a:ext uri="{FF2B5EF4-FFF2-40B4-BE49-F238E27FC236}">
                  <a16:creationId xmlns:a16="http://schemas.microsoft.com/office/drawing/2014/main" id="{44E01BB6-3CD6-A042-B0A6-33214E7B36CC}"/>
                </a:ext>
              </a:extLst>
            </p:cNvPr>
            <p:cNvSpPr txBox="1"/>
            <p:nvPr/>
          </p:nvSpPr>
          <p:spPr>
            <a:xfrm>
              <a:off x="288099" y="3717527"/>
              <a:ext cx="2951929" cy="646331"/>
            </a:xfrm>
            <a:prstGeom prst="rect">
              <a:avLst/>
            </a:prstGeom>
            <a:noFill/>
          </p:spPr>
          <p:txBody>
            <a:bodyPr wrap="square" rtlCol="0">
              <a:spAutoFit/>
            </a:bodyPr>
            <a:lstStyle/>
            <a:p>
              <a:r>
                <a:rPr lang="en-US" sz="1200" dirty="0"/>
                <a:t>G[S] is connected</a:t>
              </a:r>
            </a:p>
            <a:p>
              <a:r>
                <a:rPr lang="en-US" sz="1200" dirty="0"/>
                <a:t>G[S] admits an ET of depth at most 4</a:t>
              </a:r>
            </a:p>
            <a:p>
              <a:r>
                <a:rPr lang="en-US" sz="1200" dirty="0"/>
                <a:t>S has no </a:t>
              </a:r>
              <a:r>
                <a:rPr lang="en-US" sz="1200" dirty="0" err="1"/>
                <a:t>neighbours</a:t>
              </a:r>
              <a:r>
                <a:rPr lang="en-US" sz="1200" dirty="0"/>
                <a:t> in G</a:t>
              </a:r>
            </a:p>
          </p:txBody>
        </p:sp>
      </p:grpSp>
      <p:pic>
        <p:nvPicPr>
          <p:cNvPr id="6" name="Audio 5">
            <a:hlinkClick r:id="" action="ppaction://media"/>
            <a:extLst>
              <a:ext uri="{FF2B5EF4-FFF2-40B4-BE49-F238E27FC236}">
                <a16:creationId xmlns:a16="http://schemas.microsoft.com/office/drawing/2014/main" id="{7052A607-0696-FC4C-A0FA-D9970C29B37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1590034356"/>
      </p:ext>
    </p:extLst>
  </p:cSld>
  <p:clrMapOvr>
    <a:masterClrMapping/>
  </p:clrMapOvr>
  <mc:AlternateContent xmlns:mc="http://schemas.openxmlformats.org/markup-compatibility/2006" xmlns:p14="http://schemas.microsoft.com/office/powerpoint/2010/main">
    <mc:Choice Requires="p14">
      <p:transition spd="slow" p14:dur="2000" advTm="18211"/>
    </mc:Choice>
    <mc:Fallback xmlns="">
      <p:transition spd="slow" advTm="18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C405EE19-13C4-0B4A-ADEC-538CA37BBA4D}"/>
              </a:ext>
            </a:extLst>
          </p:cNvPr>
          <p:cNvSpPr/>
          <p:nvPr/>
        </p:nvSpPr>
        <p:spPr bwMode="auto">
          <a:xfrm>
            <a:off x="539552" y="3089799"/>
            <a:ext cx="4320480" cy="814192"/>
          </a:xfrm>
          <a:prstGeom prst="rect">
            <a:avLst/>
          </a:prstGeom>
          <a:solidFill>
            <a:schemeClr val="accent5">
              <a:lumMod val="10000"/>
              <a:lumOff val="90000"/>
            </a:schemeClr>
          </a:solidFill>
          <a:ln w="9525" cap="flat" cmpd="sng" algn="ctr">
            <a:solidFill>
              <a:schemeClr val="bg1">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a16="http://schemas.microsoft.com/office/drawing/2014/main" id="{B5990BF0-6FC6-AA4E-9CC0-C6C6E372B4A4}"/>
              </a:ext>
            </a:extLst>
          </p:cNvPr>
          <p:cNvSpPr/>
          <p:nvPr/>
        </p:nvSpPr>
        <p:spPr bwMode="auto">
          <a:xfrm>
            <a:off x="539552" y="2223370"/>
            <a:ext cx="4320480" cy="814192"/>
          </a:xfrm>
          <a:prstGeom prst="rect">
            <a:avLst/>
          </a:prstGeom>
          <a:solidFill>
            <a:schemeClr val="bg1">
              <a:lumMod val="90000"/>
            </a:schemeClr>
          </a:solidFill>
          <a:ln w="9525" cap="flat" cmpd="sng" algn="ctr">
            <a:solidFill>
              <a:schemeClr val="bg1">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 name="Rectangle 1">
            <a:extLst>
              <a:ext uri="{FF2B5EF4-FFF2-40B4-BE49-F238E27FC236}">
                <a16:creationId xmlns:a16="http://schemas.microsoft.com/office/drawing/2014/main" id="{1F95EE8A-A7E4-754D-AE12-C4681A107A95}"/>
              </a:ext>
            </a:extLst>
          </p:cNvPr>
          <p:cNvSpPr/>
          <p:nvPr/>
        </p:nvSpPr>
        <p:spPr bwMode="auto">
          <a:xfrm>
            <a:off x="0" y="-92546"/>
            <a:ext cx="9180512" cy="699542"/>
          </a:xfrm>
          <a:prstGeom prst="rect">
            <a:avLst/>
          </a:prstGeom>
          <a:solidFill>
            <a:srgbClr val="0035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179512" y="69473"/>
            <a:ext cx="3744417" cy="504055"/>
          </a:xfrm>
          <a:prstGeom prst="rect">
            <a:avLst/>
          </a:prstGeom>
        </p:spPr>
        <p:txBody>
          <a:bodyPr anchor="t"/>
          <a:lstStyle/>
          <a:p>
            <a:r>
              <a:rPr lang="en-US" sz="2400" dirty="0">
                <a:solidFill>
                  <a:schemeClr val="bg1"/>
                </a:solidFill>
                <a:latin typeface="Arial"/>
                <a:cs typeface="Arial"/>
              </a:rPr>
              <a:t>Combining subtrees</a:t>
            </a:r>
            <a:endParaRPr lang="en-US" sz="2400" dirty="0">
              <a:solidFill>
                <a:schemeClr val="bg1"/>
              </a:solidFill>
            </a:endParaRPr>
          </a:p>
        </p:txBody>
      </p:sp>
      <p:cxnSp>
        <p:nvCxnSpPr>
          <p:cNvPr id="18" name="Straight Connector 17">
            <a:extLst>
              <a:ext uri="{FF2B5EF4-FFF2-40B4-BE49-F238E27FC236}">
                <a16:creationId xmlns:a16="http://schemas.microsoft.com/office/drawing/2014/main" id="{0BEF2CD0-7B84-2A4E-A071-427494954A2A}"/>
              </a:ext>
            </a:extLst>
          </p:cNvPr>
          <p:cNvCxnSpPr>
            <a:cxnSpLocks/>
          </p:cNvCxnSpPr>
          <p:nvPr/>
        </p:nvCxnSpPr>
        <p:spPr bwMode="auto">
          <a:xfrm>
            <a:off x="84944" y="1314720"/>
            <a:ext cx="5431383" cy="0"/>
          </a:xfrm>
          <a:prstGeom prst="line">
            <a:avLst/>
          </a:prstGeom>
          <a:solidFill>
            <a:schemeClr val="accent1"/>
          </a:solidFill>
          <a:ln w="28575" cap="flat" cmpd="sng" algn="ctr">
            <a:solidFill>
              <a:srgbClr val="AEAEAE"/>
            </a:solidFill>
            <a:prstDash val="solid"/>
            <a:round/>
            <a:headEnd type="none" w="med" len="med"/>
            <a:tailEnd type="none" w="med" len="med"/>
          </a:ln>
          <a:effectLst/>
        </p:spPr>
      </p:cxnSp>
      <p:grpSp>
        <p:nvGrpSpPr>
          <p:cNvPr id="16" name="Group 15">
            <a:extLst>
              <a:ext uri="{FF2B5EF4-FFF2-40B4-BE49-F238E27FC236}">
                <a16:creationId xmlns:a16="http://schemas.microsoft.com/office/drawing/2014/main" id="{07964D7D-B886-6B45-92B7-6644309E95DC}"/>
              </a:ext>
            </a:extLst>
          </p:cNvPr>
          <p:cNvGrpSpPr/>
          <p:nvPr/>
        </p:nvGrpSpPr>
        <p:grpSpPr>
          <a:xfrm>
            <a:off x="539552" y="666648"/>
            <a:ext cx="4729969" cy="587085"/>
            <a:chOff x="3442432" y="683942"/>
            <a:chExt cx="4729969" cy="587085"/>
          </a:xfrm>
        </p:grpSpPr>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87CD24E-C6F7-5F46-A83E-7EBBF0BA38B4}"/>
                    </a:ext>
                  </a:extLst>
                </p:cNvPr>
                <p:cNvSpPr txBox="1"/>
                <p:nvPr/>
              </p:nvSpPr>
              <p:spPr>
                <a:xfrm>
                  <a:off x="3442432" y="683943"/>
                  <a:ext cx="1018662" cy="587084"/>
                </a:xfrm>
                <a:prstGeom prst="rect">
                  <a:avLst/>
                </a:prstGeom>
                <a:noFill/>
              </p:spPr>
              <p:txBody>
                <a:bodyPr wrap="square" rtlCol="0">
                  <a:spAutoFit/>
                </a:bodyPr>
                <a:lstStyle/>
                <a:p>
                  <a:pPr algn="ctr"/>
                  <a:r>
                    <a:rPr lang="en-US" sz="1600" dirty="0">
                      <a:ea typeface="Cambria Math" panose="02040503050406030204" pitchFamily="18" charset="0"/>
                    </a:rPr>
                    <a:t>Member of </a:t>
                  </a:r>
                  <a14:m>
                    <m:oMath xmlns:m="http://schemas.openxmlformats.org/officeDocument/2006/math">
                      <m:sSubSup>
                        <m:sSubSupPr>
                          <m:ctrlPr>
                            <a:rPr lang="en-US" sz="1600" i="1" dirty="0" smtClean="0">
                              <a:latin typeface="Cambria Math" panose="02040503050406030204" pitchFamily="18" charset="0"/>
                              <a:ea typeface="Cambria Math" panose="02040503050406030204" pitchFamily="18" charset="0"/>
                            </a:rPr>
                          </m:ctrlPr>
                        </m:sSubSupPr>
                        <m:e>
                          <m:r>
                            <a:rPr lang="en-US" sz="1600" dirty="0">
                              <a:latin typeface="Cambria Math" panose="02040503050406030204" pitchFamily="18" charset="0"/>
                              <a:ea typeface="Cambria Math" panose="02040503050406030204" pitchFamily="18" charset="0"/>
                            </a:rPr>
                            <m:t>𝒮</m:t>
                          </m:r>
                        </m:e>
                        <m:sub>
                          <m:r>
                            <a:rPr lang="en-GB" sz="1600" b="0" i="1" dirty="0" smtClean="0">
                              <a:latin typeface="Cambria Math" panose="02040503050406030204" pitchFamily="18" charset="0"/>
                              <a:ea typeface="Cambria Math" panose="02040503050406030204" pitchFamily="18" charset="0"/>
                            </a:rPr>
                            <m:t>3</m:t>
                          </m:r>
                        </m:sub>
                        <m:sup>
                          <m:r>
                            <a:rPr lang="en-GB" sz="1600" b="0" i="1" dirty="0" smtClean="0">
                              <a:latin typeface="Cambria Math" panose="02040503050406030204" pitchFamily="18" charset="0"/>
                              <a:ea typeface="Cambria Math" panose="02040503050406030204" pitchFamily="18" charset="0"/>
                            </a:rPr>
                            <m:t>4</m:t>
                          </m:r>
                        </m:sup>
                      </m:sSubSup>
                    </m:oMath>
                  </a14:m>
                  <a:endParaRPr lang="en-US" sz="1600" dirty="0"/>
                </a:p>
              </p:txBody>
            </p:sp>
          </mc:Choice>
          <mc:Fallback xmlns="">
            <p:sp>
              <p:nvSpPr>
                <p:cNvPr id="101" name="TextBox 100">
                  <a:extLst>
                    <a:ext uri="{FF2B5EF4-FFF2-40B4-BE49-F238E27FC236}">
                      <a16:creationId xmlns:a16="http://schemas.microsoft.com/office/drawing/2014/main" id="{987CD24E-C6F7-5F46-A83E-7EBBF0BA38B4}"/>
                    </a:ext>
                  </a:extLst>
                </p:cNvPr>
                <p:cNvSpPr txBox="1">
                  <a:spLocks noRot="1" noChangeAspect="1" noMove="1" noResize="1" noEditPoints="1" noAdjustHandles="1" noChangeArrowheads="1" noChangeShapeType="1" noTextEdit="1"/>
                </p:cNvSpPr>
                <p:nvPr/>
              </p:nvSpPr>
              <p:spPr>
                <a:xfrm>
                  <a:off x="3442432" y="683943"/>
                  <a:ext cx="1018662" cy="587084"/>
                </a:xfrm>
                <a:prstGeom prst="rect">
                  <a:avLst/>
                </a:prstGeom>
                <a:blipFill>
                  <a:blip r:embed="rId6"/>
                  <a:stretch>
                    <a:fillRect t="-4255" r="-4938" b="-12766"/>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2E4C873D-430F-BC43-A7DE-C9FBC709F666}"/>
                </a:ext>
              </a:extLst>
            </p:cNvPr>
            <p:cNvSpPr txBox="1"/>
            <p:nvPr/>
          </p:nvSpPr>
          <p:spPr>
            <a:xfrm>
              <a:off x="4932040" y="683943"/>
              <a:ext cx="1610818" cy="584775"/>
            </a:xfrm>
            <a:prstGeom prst="rect">
              <a:avLst/>
            </a:prstGeom>
            <a:noFill/>
          </p:spPr>
          <p:txBody>
            <a:bodyPr wrap="square" rtlCol="0">
              <a:spAutoFit/>
            </a:bodyPr>
            <a:lstStyle/>
            <a:p>
              <a:pPr algn="ctr"/>
              <a:r>
                <a:rPr lang="en-GB" sz="1600" dirty="0">
                  <a:ea typeface="Cambria Math" panose="02040503050406030204" pitchFamily="18" charset="0"/>
                </a:rPr>
                <a:t>Induced subgraph</a:t>
              </a:r>
              <a:endParaRPr lang="en-US" sz="1600" dirty="0"/>
            </a:p>
          </p:txBody>
        </p:sp>
        <p:sp>
          <p:nvSpPr>
            <p:cNvPr id="103" name="TextBox 102">
              <a:extLst>
                <a:ext uri="{FF2B5EF4-FFF2-40B4-BE49-F238E27FC236}">
                  <a16:creationId xmlns:a16="http://schemas.microsoft.com/office/drawing/2014/main" id="{CED1D488-D6F0-7C41-AA3D-DB2A7A45AB3E}"/>
                </a:ext>
              </a:extLst>
            </p:cNvPr>
            <p:cNvSpPr txBox="1"/>
            <p:nvPr/>
          </p:nvSpPr>
          <p:spPr>
            <a:xfrm>
              <a:off x="6954587" y="683942"/>
              <a:ext cx="1217814" cy="584775"/>
            </a:xfrm>
            <a:prstGeom prst="rect">
              <a:avLst/>
            </a:prstGeom>
            <a:noFill/>
          </p:spPr>
          <p:txBody>
            <a:bodyPr wrap="square" rtlCol="0">
              <a:spAutoFit/>
            </a:bodyPr>
            <a:lstStyle/>
            <a:p>
              <a:pPr algn="ctr"/>
              <a:r>
                <a:rPr lang="en-GB" sz="1600" dirty="0">
                  <a:ea typeface="Cambria Math" panose="02040503050406030204" pitchFamily="18" charset="0"/>
                </a:rPr>
                <a:t>Elimination tree</a:t>
              </a:r>
              <a:endParaRPr lang="en-US" sz="1600" dirty="0"/>
            </a:p>
          </p:txBody>
        </p:sp>
      </p:grpSp>
      <p:grpSp>
        <p:nvGrpSpPr>
          <p:cNvPr id="15" name="Group 14">
            <a:extLst>
              <a:ext uri="{FF2B5EF4-FFF2-40B4-BE49-F238E27FC236}">
                <a16:creationId xmlns:a16="http://schemas.microsoft.com/office/drawing/2014/main" id="{284167C1-3EE8-D14B-BAC5-7E878448F0A0}"/>
              </a:ext>
            </a:extLst>
          </p:cNvPr>
          <p:cNvGrpSpPr/>
          <p:nvPr/>
        </p:nvGrpSpPr>
        <p:grpSpPr>
          <a:xfrm>
            <a:off x="811791" y="1422378"/>
            <a:ext cx="3829197" cy="702726"/>
            <a:chOff x="3692561" y="1517702"/>
            <a:chExt cx="3829197" cy="702726"/>
          </a:xfrm>
        </p:grpSpPr>
        <p:sp>
          <p:nvSpPr>
            <p:cNvPr id="4" name="TextBox 3">
              <a:extLst>
                <a:ext uri="{FF2B5EF4-FFF2-40B4-BE49-F238E27FC236}">
                  <a16:creationId xmlns:a16="http://schemas.microsoft.com/office/drawing/2014/main" id="{BAF049CD-4E7B-0F4A-8F9D-1908C702599A}"/>
                </a:ext>
              </a:extLst>
            </p:cNvPr>
            <p:cNvSpPr txBox="1"/>
            <p:nvPr/>
          </p:nvSpPr>
          <p:spPr>
            <a:xfrm>
              <a:off x="3692561" y="1729140"/>
              <a:ext cx="436338" cy="338554"/>
            </a:xfrm>
            <a:prstGeom prst="rect">
              <a:avLst/>
            </a:prstGeom>
            <a:noFill/>
          </p:spPr>
          <p:txBody>
            <a:bodyPr wrap="none" rtlCol="0">
              <a:spAutoFit/>
            </a:bodyPr>
            <a:lstStyle/>
            <a:p>
              <a:r>
                <a:rPr lang="en-US" sz="1600" dirty="0"/>
                <a:t>{2}</a:t>
              </a:r>
            </a:p>
          </p:txBody>
        </p:sp>
        <p:sp>
          <p:nvSpPr>
            <p:cNvPr id="126" name="Oval 125">
              <a:extLst>
                <a:ext uri="{FF2B5EF4-FFF2-40B4-BE49-F238E27FC236}">
                  <a16:creationId xmlns:a16="http://schemas.microsoft.com/office/drawing/2014/main" id="{BD5598E4-0F6F-524F-9507-325986192FA6}"/>
                </a:ext>
              </a:extLst>
            </p:cNvPr>
            <p:cNvSpPr/>
            <p:nvPr/>
          </p:nvSpPr>
          <p:spPr bwMode="auto">
            <a:xfrm>
              <a:off x="7372077" y="1792580"/>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cxnSp>
          <p:nvCxnSpPr>
            <p:cNvPr id="104" name="Straight Connector 103">
              <a:extLst>
                <a:ext uri="{FF2B5EF4-FFF2-40B4-BE49-F238E27FC236}">
                  <a16:creationId xmlns:a16="http://schemas.microsoft.com/office/drawing/2014/main" id="{62C949F5-E48D-6C4F-A6E1-09F46E5563E1}"/>
                </a:ext>
              </a:extLst>
            </p:cNvPr>
            <p:cNvCxnSpPr>
              <a:cxnSpLocks/>
            </p:cNvCxnSpPr>
            <p:nvPr/>
          </p:nvCxnSpPr>
          <p:spPr bwMode="auto">
            <a:xfrm flipH="1">
              <a:off x="5807362" y="1695444"/>
              <a:ext cx="138270" cy="138187"/>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66533461-56C4-BD41-B2E0-40B6DCA5B0DD}"/>
                </a:ext>
              </a:extLst>
            </p:cNvPr>
            <p:cNvCxnSpPr>
              <a:cxnSpLocks/>
            </p:cNvCxnSpPr>
            <p:nvPr/>
          </p:nvCxnSpPr>
          <p:spPr bwMode="auto">
            <a:xfrm>
              <a:off x="5686811" y="1698295"/>
              <a:ext cx="120551" cy="13533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4C9D9B33-AF56-9242-AAC5-5339E4B7BCCC}"/>
                </a:ext>
              </a:extLst>
            </p:cNvPr>
            <p:cNvCxnSpPr>
              <a:cxnSpLocks/>
            </p:cNvCxnSpPr>
            <p:nvPr/>
          </p:nvCxnSpPr>
          <p:spPr bwMode="auto">
            <a:xfrm flipV="1">
              <a:off x="5812835" y="1547202"/>
              <a:ext cx="0" cy="286429"/>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11C0C1A0-DFC8-FB4F-A076-DC895CA2EBC2}"/>
                </a:ext>
              </a:extLst>
            </p:cNvPr>
            <p:cNvCxnSpPr>
              <a:cxnSpLocks/>
            </p:cNvCxnSpPr>
            <p:nvPr/>
          </p:nvCxnSpPr>
          <p:spPr bwMode="auto">
            <a:xfrm flipH="1">
              <a:off x="5659970" y="1837150"/>
              <a:ext cx="147392" cy="161510"/>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8EE53849-AC16-F342-9BBA-D6B7ED090545}"/>
                </a:ext>
              </a:extLst>
            </p:cNvPr>
            <p:cNvCxnSpPr>
              <a:cxnSpLocks/>
            </p:cNvCxnSpPr>
            <p:nvPr/>
          </p:nvCxnSpPr>
          <p:spPr bwMode="auto">
            <a:xfrm>
              <a:off x="5814832" y="1569539"/>
              <a:ext cx="130800" cy="12238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20" name="Straight Connector 119">
              <a:extLst>
                <a:ext uri="{FF2B5EF4-FFF2-40B4-BE49-F238E27FC236}">
                  <a16:creationId xmlns:a16="http://schemas.microsoft.com/office/drawing/2014/main" id="{C6A932EC-B80E-CA4B-ABDC-C1A2F45EDCCC}"/>
                </a:ext>
              </a:extLst>
            </p:cNvPr>
            <p:cNvCxnSpPr>
              <a:cxnSpLocks/>
            </p:cNvCxnSpPr>
            <p:nvPr/>
          </p:nvCxnSpPr>
          <p:spPr bwMode="auto">
            <a:xfrm flipH="1">
              <a:off x="5461148" y="1998661"/>
              <a:ext cx="197602" cy="0"/>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21" name="Straight Connector 120">
              <a:extLst>
                <a:ext uri="{FF2B5EF4-FFF2-40B4-BE49-F238E27FC236}">
                  <a16:creationId xmlns:a16="http://schemas.microsoft.com/office/drawing/2014/main" id="{1045999C-9297-1445-AC0C-8D42643A6676}"/>
                </a:ext>
              </a:extLst>
            </p:cNvPr>
            <p:cNvCxnSpPr>
              <a:cxnSpLocks/>
            </p:cNvCxnSpPr>
            <p:nvPr/>
          </p:nvCxnSpPr>
          <p:spPr bwMode="auto">
            <a:xfrm flipH="1">
              <a:off x="5681107" y="1569531"/>
              <a:ext cx="133725" cy="128114"/>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D0649C64-FC98-1947-ADE1-F4B173DE5A3E}"/>
                </a:ext>
              </a:extLst>
            </p:cNvPr>
            <p:cNvCxnSpPr>
              <a:cxnSpLocks/>
            </p:cNvCxnSpPr>
            <p:nvPr/>
          </p:nvCxnSpPr>
          <p:spPr bwMode="auto">
            <a:xfrm>
              <a:off x="5813338" y="1831031"/>
              <a:ext cx="192330" cy="67828"/>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24" name="Straight Connector 123">
              <a:extLst>
                <a:ext uri="{FF2B5EF4-FFF2-40B4-BE49-F238E27FC236}">
                  <a16:creationId xmlns:a16="http://schemas.microsoft.com/office/drawing/2014/main" id="{7F532D25-7A09-5941-901E-EFD89FD16A82}"/>
                </a:ext>
              </a:extLst>
            </p:cNvPr>
            <p:cNvCxnSpPr>
              <a:cxnSpLocks/>
            </p:cNvCxnSpPr>
            <p:nvPr/>
          </p:nvCxnSpPr>
          <p:spPr bwMode="auto">
            <a:xfrm>
              <a:off x="6005647" y="1898859"/>
              <a:ext cx="0" cy="199603"/>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25" name="Straight Connector 124">
              <a:extLst>
                <a:ext uri="{FF2B5EF4-FFF2-40B4-BE49-F238E27FC236}">
                  <a16:creationId xmlns:a16="http://schemas.microsoft.com/office/drawing/2014/main" id="{2CEA1451-C3DB-574F-97E5-CB8144BFD377}"/>
                </a:ext>
              </a:extLst>
            </p:cNvPr>
            <p:cNvCxnSpPr>
              <a:cxnSpLocks/>
            </p:cNvCxnSpPr>
            <p:nvPr/>
          </p:nvCxnSpPr>
          <p:spPr bwMode="auto">
            <a:xfrm flipH="1">
              <a:off x="5813338" y="2098462"/>
              <a:ext cx="192309" cy="70129"/>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AED01918-5E1C-A14A-8338-A4B54F6076EF}"/>
                </a:ext>
              </a:extLst>
            </p:cNvPr>
            <p:cNvCxnSpPr>
              <a:cxnSpLocks/>
            </p:cNvCxnSpPr>
            <p:nvPr/>
          </p:nvCxnSpPr>
          <p:spPr bwMode="auto">
            <a:xfrm flipH="1" flipV="1">
              <a:off x="5662279" y="2002180"/>
              <a:ext cx="151059" cy="166411"/>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sp>
          <p:nvSpPr>
            <p:cNvPr id="129" name="Oval 128">
              <a:extLst>
                <a:ext uri="{FF2B5EF4-FFF2-40B4-BE49-F238E27FC236}">
                  <a16:creationId xmlns:a16="http://schemas.microsoft.com/office/drawing/2014/main" id="{F7D463D1-24C2-A94A-AF73-EA8271CE98B1}"/>
                </a:ext>
              </a:extLst>
            </p:cNvPr>
            <p:cNvSpPr/>
            <p:nvPr/>
          </p:nvSpPr>
          <p:spPr bwMode="auto">
            <a:xfrm>
              <a:off x="5755525" y="1779194"/>
              <a:ext cx="103674" cy="103674"/>
            </a:xfrm>
            <a:prstGeom prst="ellipse">
              <a:avLst/>
            </a:prstGeom>
            <a:solidFill>
              <a:schemeClr val="tx2">
                <a:lumMod val="20000"/>
                <a:lumOff val="80000"/>
              </a:schemeClr>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1</a:t>
              </a:r>
            </a:p>
          </p:txBody>
        </p:sp>
        <p:sp>
          <p:nvSpPr>
            <p:cNvPr id="131" name="Oval 130">
              <a:extLst>
                <a:ext uri="{FF2B5EF4-FFF2-40B4-BE49-F238E27FC236}">
                  <a16:creationId xmlns:a16="http://schemas.microsoft.com/office/drawing/2014/main" id="{25AEFE15-6518-0B40-80FD-AFFE1A8096B0}"/>
                </a:ext>
              </a:extLst>
            </p:cNvPr>
            <p:cNvSpPr/>
            <p:nvPr/>
          </p:nvSpPr>
          <p:spPr bwMode="auto">
            <a:xfrm>
              <a:off x="5953831" y="1847023"/>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ea typeface="ＭＳ Ｐゴシック" charset="-128"/>
                </a:rPr>
                <a:t>2</a:t>
              </a:r>
            </a:p>
          </p:txBody>
        </p:sp>
        <p:sp>
          <p:nvSpPr>
            <p:cNvPr id="149" name="Oval 148">
              <a:extLst>
                <a:ext uri="{FF2B5EF4-FFF2-40B4-BE49-F238E27FC236}">
                  <a16:creationId xmlns:a16="http://schemas.microsoft.com/office/drawing/2014/main" id="{D64CC930-83B2-CA43-8931-8D59CA81548F}"/>
                </a:ext>
              </a:extLst>
            </p:cNvPr>
            <p:cNvSpPr/>
            <p:nvPr/>
          </p:nvSpPr>
          <p:spPr bwMode="auto">
            <a:xfrm>
              <a:off x="5606914" y="1946824"/>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5</a:t>
              </a:r>
            </a:p>
          </p:txBody>
        </p:sp>
        <p:sp>
          <p:nvSpPr>
            <p:cNvPr id="150" name="Oval 149">
              <a:extLst>
                <a:ext uri="{FF2B5EF4-FFF2-40B4-BE49-F238E27FC236}">
                  <a16:creationId xmlns:a16="http://schemas.microsoft.com/office/drawing/2014/main" id="{E7BCC60A-043C-164C-A700-7389F82957DA}"/>
                </a:ext>
              </a:extLst>
            </p:cNvPr>
            <p:cNvSpPr/>
            <p:nvPr/>
          </p:nvSpPr>
          <p:spPr bwMode="auto">
            <a:xfrm>
              <a:off x="5953810" y="2046625"/>
              <a:ext cx="103674" cy="103674"/>
            </a:xfrm>
            <a:prstGeom prst="ellipse">
              <a:avLst/>
            </a:prstGeom>
            <a:solidFill>
              <a:schemeClr val="tx2">
                <a:lumMod val="20000"/>
                <a:lumOff val="80000"/>
              </a:schemeClr>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3</a:t>
              </a:r>
            </a:p>
          </p:txBody>
        </p:sp>
        <p:sp>
          <p:nvSpPr>
            <p:cNvPr id="151" name="Oval 150">
              <a:extLst>
                <a:ext uri="{FF2B5EF4-FFF2-40B4-BE49-F238E27FC236}">
                  <a16:creationId xmlns:a16="http://schemas.microsoft.com/office/drawing/2014/main" id="{896743D3-7B03-B247-B72F-9D95FAB112A5}"/>
                </a:ext>
              </a:extLst>
            </p:cNvPr>
            <p:cNvSpPr/>
            <p:nvPr/>
          </p:nvSpPr>
          <p:spPr bwMode="auto">
            <a:xfrm>
              <a:off x="5756208" y="2116754"/>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4</a:t>
              </a:r>
            </a:p>
          </p:txBody>
        </p:sp>
        <p:cxnSp>
          <p:nvCxnSpPr>
            <p:cNvPr id="152" name="Straight Connector 151">
              <a:extLst>
                <a:ext uri="{FF2B5EF4-FFF2-40B4-BE49-F238E27FC236}">
                  <a16:creationId xmlns:a16="http://schemas.microsoft.com/office/drawing/2014/main" id="{6F6DC192-CB2A-8741-957D-3C9B6E5F04DB}"/>
                </a:ext>
              </a:extLst>
            </p:cNvPr>
            <p:cNvCxnSpPr>
              <a:cxnSpLocks/>
            </p:cNvCxnSpPr>
            <p:nvPr/>
          </p:nvCxnSpPr>
          <p:spPr bwMode="auto">
            <a:xfrm>
              <a:off x="5686811" y="1691932"/>
              <a:ext cx="259184" cy="5712"/>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sp>
          <p:nvSpPr>
            <p:cNvPr id="153" name="Oval 152">
              <a:extLst>
                <a:ext uri="{FF2B5EF4-FFF2-40B4-BE49-F238E27FC236}">
                  <a16:creationId xmlns:a16="http://schemas.microsoft.com/office/drawing/2014/main" id="{8E6E0553-61F3-B244-A1CC-0B305D09E4AB}"/>
                </a:ext>
              </a:extLst>
            </p:cNvPr>
            <p:cNvSpPr/>
            <p:nvPr/>
          </p:nvSpPr>
          <p:spPr bwMode="auto">
            <a:xfrm>
              <a:off x="5762067" y="1517702"/>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8</a:t>
              </a:r>
            </a:p>
          </p:txBody>
        </p:sp>
        <p:sp>
          <p:nvSpPr>
            <p:cNvPr id="154" name="Oval 153">
              <a:extLst>
                <a:ext uri="{FF2B5EF4-FFF2-40B4-BE49-F238E27FC236}">
                  <a16:creationId xmlns:a16="http://schemas.microsoft.com/office/drawing/2014/main" id="{8D32EB6E-4BD5-B34B-A755-6032BA3DCBC6}"/>
                </a:ext>
              </a:extLst>
            </p:cNvPr>
            <p:cNvSpPr/>
            <p:nvPr/>
          </p:nvSpPr>
          <p:spPr bwMode="auto">
            <a:xfrm>
              <a:off x="5894724" y="1640088"/>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9</a:t>
              </a:r>
            </a:p>
          </p:txBody>
        </p:sp>
        <p:sp>
          <p:nvSpPr>
            <p:cNvPr id="155" name="Oval 154">
              <a:extLst>
                <a:ext uri="{FF2B5EF4-FFF2-40B4-BE49-F238E27FC236}">
                  <a16:creationId xmlns:a16="http://schemas.microsoft.com/office/drawing/2014/main" id="{76585ADC-9798-D540-804D-B307E5FD2827}"/>
                </a:ext>
              </a:extLst>
            </p:cNvPr>
            <p:cNvSpPr/>
            <p:nvPr/>
          </p:nvSpPr>
          <p:spPr bwMode="auto">
            <a:xfrm>
              <a:off x="5402157" y="1950343"/>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6</a:t>
              </a:r>
            </a:p>
          </p:txBody>
        </p:sp>
        <p:sp>
          <p:nvSpPr>
            <p:cNvPr id="156" name="Oval 155">
              <a:extLst>
                <a:ext uri="{FF2B5EF4-FFF2-40B4-BE49-F238E27FC236}">
                  <a16:creationId xmlns:a16="http://schemas.microsoft.com/office/drawing/2014/main" id="{1827A2AC-4B97-E848-B972-0B338B369DFD}"/>
                </a:ext>
              </a:extLst>
            </p:cNvPr>
            <p:cNvSpPr/>
            <p:nvPr/>
          </p:nvSpPr>
          <p:spPr bwMode="auto">
            <a:xfrm>
              <a:off x="5629270" y="1643615"/>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7</a:t>
              </a:r>
            </a:p>
          </p:txBody>
        </p:sp>
      </p:grpSp>
      <p:grpSp>
        <p:nvGrpSpPr>
          <p:cNvPr id="14" name="Group 13">
            <a:extLst>
              <a:ext uri="{FF2B5EF4-FFF2-40B4-BE49-F238E27FC236}">
                <a16:creationId xmlns:a16="http://schemas.microsoft.com/office/drawing/2014/main" id="{F514CF71-F5D0-D34C-9F13-F134468D1743}"/>
              </a:ext>
            </a:extLst>
          </p:cNvPr>
          <p:cNvGrpSpPr/>
          <p:nvPr/>
        </p:nvGrpSpPr>
        <p:grpSpPr>
          <a:xfrm>
            <a:off x="718417" y="2285862"/>
            <a:ext cx="3921523" cy="702726"/>
            <a:chOff x="3606543" y="2445088"/>
            <a:chExt cx="3921523" cy="702726"/>
          </a:xfrm>
        </p:grpSpPr>
        <p:sp>
          <p:nvSpPr>
            <p:cNvPr id="32" name="TextBox 31">
              <a:extLst>
                <a:ext uri="{FF2B5EF4-FFF2-40B4-BE49-F238E27FC236}">
                  <a16:creationId xmlns:a16="http://schemas.microsoft.com/office/drawing/2014/main" id="{D288918A-25E2-AE45-A3C7-CC806602D72F}"/>
                </a:ext>
              </a:extLst>
            </p:cNvPr>
            <p:cNvSpPr txBox="1"/>
            <p:nvPr/>
          </p:nvSpPr>
          <p:spPr>
            <a:xfrm>
              <a:off x="3606543" y="2669136"/>
              <a:ext cx="607859" cy="338554"/>
            </a:xfrm>
            <a:prstGeom prst="rect">
              <a:avLst/>
            </a:prstGeom>
            <a:noFill/>
          </p:spPr>
          <p:txBody>
            <a:bodyPr wrap="none" rtlCol="0">
              <a:spAutoFit/>
            </a:bodyPr>
            <a:lstStyle/>
            <a:p>
              <a:r>
                <a:rPr lang="en-US" sz="1600" dirty="0"/>
                <a:t>{2,3}</a:t>
              </a:r>
            </a:p>
          </p:txBody>
        </p:sp>
        <p:cxnSp>
          <p:nvCxnSpPr>
            <p:cNvPr id="128" name="Straight Connector 127">
              <a:extLst>
                <a:ext uri="{FF2B5EF4-FFF2-40B4-BE49-F238E27FC236}">
                  <a16:creationId xmlns:a16="http://schemas.microsoft.com/office/drawing/2014/main" id="{CBBC0014-F842-3842-A286-4ECBC1EC89A1}"/>
                </a:ext>
              </a:extLst>
            </p:cNvPr>
            <p:cNvCxnSpPr>
              <a:cxnSpLocks/>
              <a:stCxn id="132" idx="4"/>
            </p:cNvCxnSpPr>
            <p:nvPr/>
          </p:nvCxnSpPr>
          <p:spPr bwMode="auto">
            <a:xfrm>
              <a:off x="7450634" y="2745680"/>
              <a:ext cx="0" cy="14096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0" name="Oval 129">
              <a:extLst>
                <a:ext uri="{FF2B5EF4-FFF2-40B4-BE49-F238E27FC236}">
                  <a16:creationId xmlns:a16="http://schemas.microsoft.com/office/drawing/2014/main" id="{F3CDF63F-70F2-9F49-898D-034F6D4208F4}"/>
                </a:ext>
              </a:extLst>
            </p:cNvPr>
            <p:cNvSpPr/>
            <p:nvPr/>
          </p:nvSpPr>
          <p:spPr bwMode="auto">
            <a:xfrm>
              <a:off x="7378385" y="2858009"/>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132" name="Oval 131">
              <a:extLst>
                <a:ext uri="{FF2B5EF4-FFF2-40B4-BE49-F238E27FC236}">
                  <a16:creationId xmlns:a16="http://schemas.microsoft.com/office/drawing/2014/main" id="{2A7F2963-947E-FF4B-A090-6C6D0007A35B}"/>
                </a:ext>
              </a:extLst>
            </p:cNvPr>
            <p:cNvSpPr/>
            <p:nvPr/>
          </p:nvSpPr>
          <p:spPr bwMode="auto">
            <a:xfrm>
              <a:off x="7375793" y="2596000"/>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cxnSp>
          <p:nvCxnSpPr>
            <p:cNvPr id="144" name="Straight Connector 143">
              <a:extLst>
                <a:ext uri="{FF2B5EF4-FFF2-40B4-BE49-F238E27FC236}">
                  <a16:creationId xmlns:a16="http://schemas.microsoft.com/office/drawing/2014/main" id="{193D6F89-2E18-4841-BC72-36D5D40B78B6}"/>
                </a:ext>
              </a:extLst>
            </p:cNvPr>
            <p:cNvCxnSpPr>
              <a:cxnSpLocks/>
            </p:cNvCxnSpPr>
            <p:nvPr/>
          </p:nvCxnSpPr>
          <p:spPr bwMode="auto">
            <a:xfrm flipH="1">
              <a:off x="5807362" y="2622830"/>
              <a:ext cx="138270" cy="138187"/>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CFCFCEE3-C455-A04D-B5AC-0D6C1ADDA7E9}"/>
                </a:ext>
              </a:extLst>
            </p:cNvPr>
            <p:cNvCxnSpPr>
              <a:cxnSpLocks/>
            </p:cNvCxnSpPr>
            <p:nvPr/>
          </p:nvCxnSpPr>
          <p:spPr bwMode="auto">
            <a:xfrm>
              <a:off x="5686811" y="2625681"/>
              <a:ext cx="120551" cy="13533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228C62EB-ED97-5540-A77C-F73EFD624FE4}"/>
                </a:ext>
              </a:extLst>
            </p:cNvPr>
            <p:cNvCxnSpPr>
              <a:cxnSpLocks/>
            </p:cNvCxnSpPr>
            <p:nvPr/>
          </p:nvCxnSpPr>
          <p:spPr bwMode="auto">
            <a:xfrm flipV="1">
              <a:off x="5812835" y="2474588"/>
              <a:ext cx="0" cy="286429"/>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47" name="Straight Connector 146">
              <a:extLst>
                <a:ext uri="{FF2B5EF4-FFF2-40B4-BE49-F238E27FC236}">
                  <a16:creationId xmlns:a16="http://schemas.microsoft.com/office/drawing/2014/main" id="{55441C61-307B-534D-BF1C-4B916F08F184}"/>
                </a:ext>
              </a:extLst>
            </p:cNvPr>
            <p:cNvCxnSpPr>
              <a:cxnSpLocks/>
            </p:cNvCxnSpPr>
            <p:nvPr/>
          </p:nvCxnSpPr>
          <p:spPr bwMode="auto">
            <a:xfrm flipH="1">
              <a:off x="5659970" y="2764536"/>
              <a:ext cx="147392" cy="161510"/>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48" name="Straight Connector 147">
              <a:extLst>
                <a:ext uri="{FF2B5EF4-FFF2-40B4-BE49-F238E27FC236}">
                  <a16:creationId xmlns:a16="http://schemas.microsoft.com/office/drawing/2014/main" id="{5730B42F-A017-0848-B4A2-0B77767F8A6B}"/>
                </a:ext>
              </a:extLst>
            </p:cNvPr>
            <p:cNvCxnSpPr>
              <a:cxnSpLocks/>
            </p:cNvCxnSpPr>
            <p:nvPr/>
          </p:nvCxnSpPr>
          <p:spPr bwMode="auto">
            <a:xfrm>
              <a:off x="5814832" y="2496925"/>
              <a:ext cx="130800" cy="12238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DC8D6375-4EA6-684E-9FD7-BC69746CA07B}"/>
                </a:ext>
              </a:extLst>
            </p:cNvPr>
            <p:cNvCxnSpPr>
              <a:cxnSpLocks/>
            </p:cNvCxnSpPr>
            <p:nvPr/>
          </p:nvCxnSpPr>
          <p:spPr bwMode="auto">
            <a:xfrm flipH="1">
              <a:off x="5461148" y="2926047"/>
              <a:ext cx="197602" cy="0"/>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4BBA5042-6A37-4149-8AD8-6886252911DE}"/>
                </a:ext>
              </a:extLst>
            </p:cNvPr>
            <p:cNvCxnSpPr>
              <a:cxnSpLocks/>
            </p:cNvCxnSpPr>
            <p:nvPr/>
          </p:nvCxnSpPr>
          <p:spPr bwMode="auto">
            <a:xfrm flipH="1">
              <a:off x="5681107" y="2496917"/>
              <a:ext cx="133725" cy="128114"/>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70" name="Straight Connector 169">
              <a:extLst>
                <a:ext uri="{FF2B5EF4-FFF2-40B4-BE49-F238E27FC236}">
                  <a16:creationId xmlns:a16="http://schemas.microsoft.com/office/drawing/2014/main" id="{8B468A93-34BA-5F4A-8021-54D197CFC087}"/>
                </a:ext>
              </a:extLst>
            </p:cNvPr>
            <p:cNvCxnSpPr>
              <a:cxnSpLocks/>
            </p:cNvCxnSpPr>
            <p:nvPr/>
          </p:nvCxnSpPr>
          <p:spPr bwMode="auto">
            <a:xfrm>
              <a:off x="5813338" y="2758417"/>
              <a:ext cx="192330" cy="67828"/>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71" name="Straight Connector 170">
              <a:extLst>
                <a:ext uri="{FF2B5EF4-FFF2-40B4-BE49-F238E27FC236}">
                  <a16:creationId xmlns:a16="http://schemas.microsoft.com/office/drawing/2014/main" id="{8B8FB1CF-2A5D-3345-81E4-6DCCCF0C4F5D}"/>
                </a:ext>
              </a:extLst>
            </p:cNvPr>
            <p:cNvCxnSpPr>
              <a:cxnSpLocks/>
            </p:cNvCxnSpPr>
            <p:nvPr/>
          </p:nvCxnSpPr>
          <p:spPr bwMode="auto">
            <a:xfrm>
              <a:off x="6005647" y="2826245"/>
              <a:ext cx="0" cy="1996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C004EC08-B0DE-0048-A48D-B124476084F7}"/>
                </a:ext>
              </a:extLst>
            </p:cNvPr>
            <p:cNvCxnSpPr>
              <a:cxnSpLocks/>
            </p:cNvCxnSpPr>
            <p:nvPr/>
          </p:nvCxnSpPr>
          <p:spPr bwMode="auto">
            <a:xfrm flipH="1">
              <a:off x="5813338" y="3025848"/>
              <a:ext cx="192309" cy="70129"/>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73" name="Straight Connector 172">
              <a:extLst>
                <a:ext uri="{FF2B5EF4-FFF2-40B4-BE49-F238E27FC236}">
                  <a16:creationId xmlns:a16="http://schemas.microsoft.com/office/drawing/2014/main" id="{53C55030-3F4B-E64D-8603-75563293C3B4}"/>
                </a:ext>
              </a:extLst>
            </p:cNvPr>
            <p:cNvCxnSpPr>
              <a:cxnSpLocks/>
            </p:cNvCxnSpPr>
            <p:nvPr/>
          </p:nvCxnSpPr>
          <p:spPr bwMode="auto">
            <a:xfrm flipH="1" flipV="1">
              <a:off x="5662279" y="2929566"/>
              <a:ext cx="151059" cy="166411"/>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sp>
          <p:nvSpPr>
            <p:cNvPr id="174" name="Oval 173">
              <a:extLst>
                <a:ext uri="{FF2B5EF4-FFF2-40B4-BE49-F238E27FC236}">
                  <a16:creationId xmlns:a16="http://schemas.microsoft.com/office/drawing/2014/main" id="{23ED1E3F-3C46-0846-990F-85B5D13CB368}"/>
                </a:ext>
              </a:extLst>
            </p:cNvPr>
            <p:cNvSpPr/>
            <p:nvPr/>
          </p:nvSpPr>
          <p:spPr bwMode="auto">
            <a:xfrm>
              <a:off x="5755525" y="2706580"/>
              <a:ext cx="103674" cy="103674"/>
            </a:xfrm>
            <a:prstGeom prst="ellipse">
              <a:avLst/>
            </a:prstGeom>
            <a:solidFill>
              <a:schemeClr val="tx2">
                <a:lumMod val="20000"/>
                <a:lumOff val="80000"/>
              </a:schemeClr>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1</a:t>
              </a:r>
            </a:p>
          </p:txBody>
        </p:sp>
        <p:sp>
          <p:nvSpPr>
            <p:cNvPr id="175" name="Oval 174">
              <a:extLst>
                <a:ext uri="{FF2B5EF4-FFF2-40B4-BE49-F238E27FC236}">
                  <a16:creationId xmlns:a16="http://schemas.microsoft.com/office/drawing/2014/main" id="{0FE01311-BE9B-4A42-9D9E-0D9BD31D4A3D}"/>
                </a:ext>
              </a:extLst>
            </p:cNvPr>
            <p:cNvSpPr/>
            <p:nvPr/>
          </p:nvSpPr>
          <p:spPr bwMode="auto">
            <a:xfrm>
              <a:off x="5953831" y="2774409"/>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ea typeface="ＭＳ Ｐゴシック" charset="-128"/>
                </a:rPr>
                <a:t>2</a:t>
              </a:r>
            </a:p>
          </p:txBody>
        </p:sp>
        <p:sp>
          <p:nvSpPr>
            <p:cNvPr id="176" name="Oval 175">
              <a:extLst>
                <a:ext uri="{FF2B5EF4-FFF2-40B4-BE49-F238E27FC236}">
                  <a16:creationId xmlns:a16="http://schemas.microsoft.com/office/drawing/2014/main" id="{EC151C64-8856-3742-8E12-2463E2D6E866}"/>
                </a:ext>
              </a:extLst>
            </p:cNvPr>
            <p:cNvSpPr/>
            <p:nvPr/>
          </p:nvSpPr>
          <p:spPr bwMode="auto">
            <a:xfrm>
              <a:off x="5606914" y="2874210"/>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5</a:t>
              </a:r>
            </a:p>
          </p:txBody>
        </p:sp>
        <p:sp>
          <p:nvSpPr>
            <p:cNvPr id="177" name="Oval 176">
              <a:extLst>
                <a:ext uri="{FF2B5EF4-FFF2-40B4-BE49-F238E27FC236}">
                  <a16:creationId xmlns:a16="http://schemas.microsoft.com/office/drawing/2014/main" id="{05DACD1B-DCEB-1047-BB95-5C3418C5AF31}"/>
                </a:ext>
              </a:extLst>
            </p:cNvPr>
            <p:cNvSpPr/>
            <p:nvPr/>
          </p:nvSpPr>
          <p:spPr bwMode="auto">
            <a:xfrm>
              <a:off x="5953810" y="2974011"/>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ea typeface="ＭＳ Ｐゴシック" charset="-128"/>
                </a:rPr>
                <a:t>3</a:t>
              </a:r>
            </a:p>
          </p:txBody>
        </p:sp>
        <p:sp>
          <p:nvSpPr>
            <p:cNvPr id="178" name="Oval 177">
              <a:extLst>
                <a:ext uri="{FF2B5EF4-FFF2-40B4-BE49-F238E27FC236}">
                  <a16:creationId xmlns:a16="http://schemas.microsoft.com/office/drawing/2014/main" id="{FCFB79A9-D9CE-3643-9FBC-12961BE977AF}"/>
                </a:ext>
              </a:extLst>
            </p:cNvPr>
            <p:cNvSpPr/>
            <p:nvPr/>
          </p:nvSpPr>
          <p:spPr bwMode="auto">
            <a:xfrm>
              <a:off x="5756208" y="3044140"/>
              <a:ext cx="103674" cy="103674"/>
            </a:xfrm>
            <a:prstGeom prst="ellipse">
              <a:avLst/>
            </a:prstGeom>
            <a:solidFill>
              <a:schemeClr val="tx2">
                <a:lumMod val="20000"/>
                <a:lumOff val="80000"/>
              </a:schemeClr>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4</a:t>
              </a:r>
            </a:p>
          </p:txBody>
        </p:sp>
        <p:cxnSp>
          <p:nvCxnSpPr>
            <p:cNvPr id="180" name="Straight Connector 179">
              <a:extLst>
                <a:ext uri="{FF2B5EF4-FFF2-40B4-BE49-F238E27FC236}">
                  <a16:creationId xmlns:a16="http://schemas.microsoft.com/office/drawing/2014/main" id="{33F636BB-5E3B-1549-97FF-4499FB1B6051}"/>
                </a:ext>
              </a:extLst>
            </p:cNvPr>
            <p:cNvCxnSpPr>
              <a:cxnSpLocks/>
            </p:cNvCxnSpPr>
            <p:nvPr/>
          </p:nvCxnSpPr>
          <p:spPr bwMode="auto">
            <a:xfrm>
              <a:off x="5686811" y="2619318"/>
              <a:ext cx="259184" cy="5712"/>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sp>
          <p:nvSpPr>
            <p:cNvPr id="190" name="Oval 189">
              <a:extLst>
                <a:ext uri="{FF2B5EF4-FFF2-40B4-BE49-F238E27FC236}">
                  <a16:creationId xmlns:a16="http://schemas.microsoft.com/office/drawing/2014/main" id="{DAEA74DF-9B44-4C44-B578-FBFE145C4165}"/>
                </a:ext>
              </a:extLst>
            </p:cNvPr>
            <p:cNvSpPr/>
            <p:nvPr/>
          </p:nvSpPr>
          <p:spPr bwMode="auto">
            <a:xfrm>
              <a:off x="5762067" y="2445088"/>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8</a:t>
              </a:r>
            </a:p>
          </p:txBody>
        </p:sp>
        <p:sp>
          <p:nvSpPr>
            <p:cNvPr id="191" name="Oval 190">
              <a:extLst>
                <a:ext uri="{FF2B5EF4-FFF2-40B4-BE49-F238E27FC236}">
                  <a16:creationId xmlns:a16="http://schemas.microsoft.com/office/drawing/2014/main" id="{E7EF6D45-5082-4C42-B987-E2F6B015001D}"/>
                </a:ext>
              </a:extLst>
            </p:cNvPr>
            <p:cNvSpPr/>
            <p:nvPr/>
          </p:nvSpPr>
          <p:spPr bwMode="auto">
            <a:xfrm>
              <a:off x="5894724" y="2567474"/>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9</a:t>
              </a:r>
            </a:p>
          </p:txBody>
        </p:sp>
        <p:sp>
          <p:nvSpPr>
            <p:cNvPr id="192" name="Oval 191">
              <a:extLst>
                <a:ext uri="{FF2B5EF4-FFF2-40B4-BE49-F238E27FC236}">
                  <a16:creationId xmlns:a16="http://schemas.microsoft.com/office/drawing/2014/main" id="{9DDB5D8E-24A3-3D4A-9F88-63BCA98B3F79}"/>
                </a:ext>
              </a:extLst>
            </p:cNvPr>
            <p:cNvSpPr/>
            <p:nvPr/>
          </p:nvSpPr>
          <p:spPr bwMode="auto">
            <a:xfrm>
              <a:off x="5402157" y="2877729"/>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6</a:t>
              </a:r>
            </a:p>
          </p:txBody>
        </p:sp>
        <p:sp>
          <p:nvSpPr>
            <p:cNvPr id="193" name="Oval 192">
              <a:extLst>
                <a:ext uri="{FF2B5EF4-FFF2-40B4-BE49-F238E27FC236}">
                  <a16:creationId xmlns:a16="http://schemas.microsoft.com/office/drawing/2014/main" id="{394F0092-AC1C-774C-B5A0-A2311CF44F60}"/>
                </a:ext>
              </a:extLst>
            </p:cNvPr>
            <p:cNvSpPr/>
            <p:nvPr/>
          </p:nvSpPr>
          <p:spPr bwMode="auto">
            <a:xfrm>
              <a:off x="5629270" y="2571001"/>
              <a:ext cx="103674" cy="103674"/>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7</a:t>
              </a:r>
            </a:p>
          </p:txBody>
        </p:sp>
      </p:grpSp>
      <p:grpSp>
        <p:nvGrpSpPr>
          <p:cNvPr id="13" name="Group 12">
            <a:extLst>
              <a:ext uri="{FF2B5EF4-FFF2-40B4-BE49-F238E27FC236}">
                <a16:creationId xmlns:a16="http://schemas.microsoft.com/office/drawing/2014/main" id="{0A032697-DFAC-2644-84BD-CB4328B39C59}"/>
              </a:ext>
            </a:extLst>
          </p:cNvPr>
          <p:cNvGrpSpPr/>
          <p:nvPr/>
        </p:nvGrpSpPr>
        <p:grpSpPr>
          <a:xfrm>
            <a:off x="718417" y="3154025"/>
            <a:ext cx="3919368" cy="702726"/>
            <a:chOff x="3602390" y="3377280"/>
            <a:chExt cx="3919368" cy="702726"/>
          </a:xfrm>
        </p:grpSpPr>
        <p:sp>
          <p:nvSpPr>
            <p:cNvPr id="34" name="TextBox 33">
              <a:extLst>
                <a:ext uri="{FF2B5EF4-FFF2-40B4-BE49-F238E27FC236}">
                  <a16:creationId xmlns:a16="http://schemas.microsoft.com/office/drawing/2014/main" id="{00E99CF8-489C-994A-87B6-EFD55ED46BE9}"/>
                </a:ext>
              </a:extLst>
            </p:cNvPr>
            <p:cNvSpPr txBox="1"/>
            <p:nvPr/>
          </p:nvSpPr>
          <p:spPr>
            <a:xfrm>
              <a:off x="3602390" y="3533271"/>
              <a:ext cx="607859" cy="338554"/>
            </a:xfrm>
            <a:prstGeom prst="rect">
              <a:avLst/>
            </a:prstGeom>
            <a:noFill/>
          </p:spPr>
          <p:txBody>
            <a:bodyPr wrap="none" rtlCol="0">
              <a:spAutoFit/>
            </a:bodyPr>
            <a:lstStyle/>
            <a:p>
              <a:r>
                <a:rPr lang="en-US" sz="1600" dirty="0"/>
                <a:t>{5,6}</a:t>
              </a:r>
            </a:p>
          </p:txBody>
        </p:sp>
        <p:cxnSp>
          <p:nvCxnSpPr>
            <p:cNvPr id="231" name="Straight Connector 230">
              <a:extLst>
                <a:ext uri="{FF2B5EF4-FFF2-40B4-BE49-F238E27FC236}">
                  <a16:creationId xmlns:a16="http://schemas.microsoft.com/office/drawing/2014/main" id="{E980BAF4-933A-5F4C-AFC8-3E22B27CD6E6}"/>
                </a:ext>
              </a:extLst>
            </p:cNvPr>
            <p:cNvCxnSpPr>
              <a:cxnSpLocks/>
            </p:cNvCxnSpPr>
            <p:nvPr/>
          </p:nvCxnSpPr>
          <p:spPr bwMode="auto">
            <a:xfrm flipH="1">
              <a:off x="5807362" y="3555022"/>
              <a:ext cx="138270" cy="138187"/>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32" name="Straight Connector 231">
              <a:extLst>
                <a:ext uri="{FF2B5EF4-FFF2-40B4-BE49-F238E27FC236}">
                  <a16:creationId xmlns:a16="http://schemas.microsoft.com/office/drawing/2014/main" id="{482A49E1-D79A-4D43-9EE3-A3E152328A31}"/>
                </a:ext>
              </a:extLst>
            </p:cNvPr>
            <p:cNvCxnSpPr>
              <a:cxnSpLocks/>
            </p:cNvCxnSpPr>
            <p:nvPr/>
          </p:nvCxnSpPr>
          <p:spPr bwMode="auto">
            <a:xfrm>
              <a:off x="5686811" y="3557873"/>
              <a:ext cx="120551" cy="13533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33" name="Straight Connector 232">
              <a:extLst>
                <a:ext uri="{FF2B5EF4-FFF2-40B4-BE49-F238E27FC236}">
                  <a16:creationId xmlns:a16="http://schemas.microsoft.com/office/drawing/2014/main" id="{247949F0-14EC-BD42-AA46-54D401DE6E23}"/>
                </a:ext>
              </a:extLst>
            </p:cNvPr>
            <p:cNvCxnSpPr>
              <a:cxnSpLocks/>
            </p:cNvCxnSpPr>
            <p:nvPr/>
          </p:nvCxnSpPr>
          <p:spPr bwMode="auto">
            <a:xfrm flipV="1">
              <a:off x="5812835" y="3406780"/>
              <a:ext cx="0" cy="286429"/>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0CC01AB4-9EFC-7E4B-9F59-A6CB7F98AA18}"/>
                </a:ext>
              </a:extLst>
            </p:cNvPr>
            <p:cNvCxnSpPr>
              <a:cxnSpLocks/>
            </p:cNvCxnSpPr>
            <p:nvPr/>
          </p:nvCxnSpPr>
          <p:spPr bwMode="auto">
            <a:xfrm flipH="1">
              <a:off x="5659970" y="3696728"/>
              <a:ext cx="147392" cy="16151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35" name="Straight Connector 234">
              <a:extLst>
                <a:ext uri="{FF2B5EF4-FFF2-40B4-BE49-F238E27FC236}">
                  <a16:creationId xmlns:a16="http://schemas.microsoft.com/office/drawing/2014/main" id="{C1DD5E60-F3CF-744A-9DEC-8F7ED10953F7}"/>
                </a:ext>
              </a:extLst>
            </p:cNvPr>
            <p:cNvCxnSpPr>
              <a:cxnSpLocks/>
            </p:cNvCxnSpPr>
            <p:nvPr/>
          </p:nvCxnSpPr>
          <p:spPr bwMode="auto">
            <a:xfrm>
              <a:off x="5814832" y="3429117"/>
              <a:ext cx="130800" cy="12238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36" name="Straight Connector 235">
              <a:extLst>
                <a:ext uri="{FF2B5EF4-FFF2-40B4-BE49-F238E27FC236}">
                  <a16:creationId xmlns:a16="http://schemas.microsoft.com/office/drawing/2014/main" id="{A70322F5-7466-144F-B9CE-F977D0C19E1C}"/>
                </a:ext>
              </a:extLst>
            </p:cNvPr>
            <p:cNvCxnSpPr>
              <a:cxnSpLocks/>
            </p:cNvCxnSpPr>
            <p:nvPr/>
          </p:nvCxnSpPr>
          <p:spPr bwMode="auto">
            <a:xfrm flipH="1">
              <a:off x="5461148" y="3858239"/>
              <a:ext cx="19760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7" name="Straight Connector 236">
              <a:extLst>
                <a:ext uri="{FF2B5EF4-FFF2-40B4-BE49-F238E27FC236}">
                  <a16:creationId xmlns:a16="http://schemas.microsoft.com/office/drawing/2014/main" id="{68E898F2-6B85-7842-9A4A-634005092550}"/>
                </a:ext>
              </a:extLst>
            </p:cNvPr>
            <p:cNvCxnSpPr>
              <a:cxnSpLocks/>
            </p:cNvCxnSpPr>
            <p:nvPr/>
          </p:nvCxnSpPr>
          <p:spPr bwMode="auto">
            <a:xfrm flipH="1">
              <a:off x="5681107" y="3429109"/>
              <a:ext cx="133725" cy="128114"/>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38" name="Straight Connector 237">
              <a:extLst>
                <a:ext uri="{FF2B5EF4-FFF2-40B4-BE49-F238E27FC236}">
                  <a16:creationId xmlns:a16="http://schemas.microsoft.com/office/drawing/2014/main" id="{9C6F7C89-B5B9-4446-8198-45A2F6C89DB5}"/>
                </a:ext>
              </a:extLst>
            </p:cNvPr>
            <p:cNvCxnSpPr>
              <a:cxnSpLocks/>
            </p:cNvCxnSpPr>
            <p:nvPr/>
          </p:nvCxnSpPr>
          <p:spPr bwMode="auto">
            <a:xfrm>
              <a:off x="5813338" y="3690609"/>
              <a:ext cx="192330" cy="67828"/>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39" name="Straight Connector 238">
              <a:extLst>
                <a:ext uri="{FF2B5EF4-FFF2-40B4-BE49-F238E27FC236}">
                  <a16:creationId xmlns:a16="http://schemas.microsoft.com/office/drawing/2014/main" id="{98F8F42D-824C-BF40-B583-0B90F9181C94}"/>
                </a:ext>
              </a:extLst>
            </p:cNvPr>
            <p:cNvCxnSpPr>
              <a:cxnSpLocks/>
            </p:cNvCxnSpPr>
            <p:nvPr/>
          </p:nvCxnSpPr>
          <p:spPr bwMode="auto">
            <a:xfrm>
              <a:off x="6005647" y="3758437"/>
              <a:ext cx="0" cy="199603"/>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40" name="Straight Connector 239">
              <a:extLst>
                <a:ext uri="{FF2B5EF4-FFF2-40B4-BE49-F238E27FC236}">
                  <a16:creationId xmlns:a16="http://schemas.microsoft.com/office/drawing/2014/main" id="{E68EA83A-96F1-D94A-B311-938B20FD6099}"/>
                </a:ext>
              </a:extLst>
            </p:cNvPr>
            <p:cNvCxnSpPr>
              <a:cxnSpLocks/>
            </p:cNvCxnSpPr>
            <p:nvPr/>
          </p:nvCxnSpPr>
          <p:spPr bwMode="auto">
            <a:xfrm flipH="1">
              <a:off x="5813338" y="3958040"/>
              <a:ext cx="192309" cy="70129"/>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41" name="Straight Connector 240">
              <a:extLst>
                <a:ext uri="{FF2B5EF4-FFF2-40B4-BE49-F238E27FC236}">
                  <a16:creationId xmlns:a16="http://schemas.microsoft.com/office/drawing/2014/main" id="{8FE7BBAB-A2A9-5B4E-8B3B-7E6459D04C37}"/>
                </a:ext>
              </a:extLst>
            </p:cNvPr>
            <p:cNvCxnSpPr>
              <a:cxnSpLocks/>
            </p:cNvCxnSpPr>
            <p:nvPr/>
          </p:nvCxnSpPr>
          <p:spPr bwMode="auto">
            <a:xfrm flipH="1" flipV="1">
              <a:off x="5662279" y="3861758"/>
              <a:ext cx="151059" cy="166411"/>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242" name="Oval 241">
              <a:extLst>
                <a:ext uri="{FF2B5EF4-FFF2-40B4-BE49-F238E27FC236}">
                  <a16:creationId xmlns:a16="http://schemas.microsoft.com/office/drawing/2014/main" id="{67FCE4E4-AB14-B848-9DC9-2E97F297445E}"/>
                </a:ext>
              </a:extLst>
            </p:cNvPr>
            <p:cNvSpPr/>
            <p:nvPr/>
          </p:nvSpPr>
          <p:spPr bwMode="auto">
            <a:xfrm>
              <a:off x="5755525" y="3638772"/>
              <a:ext cx="103674" cy="103674"/>
            </a:xfrm>
            <a:prstGeom prst="ellipse">
              <a:avLst/>
            </a:prstGeom>
            <a:solidFill>
              <a:schemeClr val="tx2">
                <a:lumMod val="20000"/>
                <a:lumOff val="8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1</a:t>
              </a:r>
            </a:p>
          </p:txBody>
        </p:sp>
        <p:sp>
          <p:nvSpPr>
            <p:cNvPr id="243" name="Oval 242">
              <a:extLst>
                <a:ext uri="{FF2B5EF4-FFF2-40B4-BE49-F238E27FC236}">
                  <a16:creationId xmlns:a16="http://schemas.microsoft.com/office/drawing/2014/main" id="{63FBCF7A-C94C-3941-A77F-A722E66E0C30}"/>
                </a:ext>
              </a:extLst>
            </p:cNvPr>
            <p:cNvSpPr/>
            <p:nvPr/>
          </p:nvSpPr>
          <p:spPr bwMode="auto">
            <a:xfrm>
              <a:off x="5953831" y="3706601"/>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2</a:t>
              </a:r>
            </a:p>
          </p:txBody>
        </p:sp>
        <p:sp>
          <p:nvSpPr>
            <p:cNvPr id="244" name="Oval 243">
              <a:extLst>
                <a:ext uri="{FF2B5EF4-FFF2-40B4-BE49-F238E27FC236}">
                  <a16:creationId xmlns:a16="http://schemas.microsoft.com/office/drawing/2014/main" id="{42045865-4310-2946-872D-925E113D47CA}"/>
                </a:ext>
              </a:extLst>
            </p:cNvPr>
            <p:cNvSpPr/>
            <p:nvPr/>
          </p:nvSpPr>
          <p:spPr bwMode="auto">
            <a:xfrm>
              <a:off x="5606914" y="3806402"/>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245" name="Oval 244">
              <a:extLst>
                <a:ext uri="{FF2B5EF4-FFF2-40B4-BE49-F238E27FC236}">
                  <a16:creationId xmlns:a16="http://schemas.microsoft.com/office/drawing/2014/main" id="{43F0BE2A-B6C1-744A-8C0D-9FE0FFAB3B0A}"/>
                </a:ext>
              </a:extLst>
            </p:cNvPr>
            <p:cNvSpPr/>
            <p:nvPr/>
          </p:nvSpPr>
          <p:spPr bwMode="auto">
            <a:xfrm>
              <a:off x="5953810" y="3906203"/>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3</a:t>
              </a:r>
            </a:p>
          </p:txBody>
        </p:sp>
        <p:sp>
          <p:nvSpPr>
            <p:cNvPr id="246" name="Oval 245">
              <a:extLst>
                <a:ext uri="{FF2B5EF4-FFF2-40B4-BE49-F238E27FC236}">
                  <a16:creationId xmlns:a16="http://schemas.microsoft.com/office/drawing/2014/main" id="{32E58442-D9B6-BE47-B5BE-C158AFE8F735}"/>
                </a:ext>
              </a:extLst>
            </p:cNvPr>
            <p:cNvSpPr/>
            <p:nvPr/>
          </p:nvSpPr>
          <p:spPr bwMode="auto">
            <a:xfrm>
              <a:off x="5756208" y="3976332"/>
              <a:ext cx="103674" cy="103674"/>
            </a:xfrm>
            <a:prstGeom prst="ellipse">
              <a:avLst/>
            </a:prstGeom>
            <a:solidFill>
              <a:schemeClr val="tx2">
                <a:lumMod val="20000"/>
                <a:lumOff val="8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4</a:t>
              </a:r>
            </a:p>
          </p:txBody>
        </p:sp>
        <p:cxnSp>
          <p:nvCxnSpPr>
            <p:cNvPr id="247" name="Straight Connector 246">
              <a:extLst>
                <a:ext uri="{FF2B5EF4-FFF2-40B4-BE49-F238E27FC236}">
                  <a16:creationId xmlns:a16="http://schemas.microsoft.com/office/drawing/2014/main" id="{5188B94C-470C-EB4D-8150-76DD03317E86}"/>
                </a:ext>
              </a:extLst>
            </p:cNvPr>
            <p:cNvCxnSpPr>
              <a:cxnSpLocks/>
            </p:cNvCxnSpPr>
            <p:nvPr/>
          </p:nvCxnSpPr>
          <p:spPr bwMode="auto">
            <a:xfrm>
              <a:off x="5686811" y="3551510"/>
              <a:ext cx="259184" cy="5712"/>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sp>
          <p:nvSpPr>
            <p:cNvPr id="248" name="Oval 247">
              <a:extLst>
                <a:ext uri="{FF2B5EF4-FFF2-40B4-BE49-F238E27FC236}">
                  <a16:creationId xmlns:a16="http://schemas.microsoft.com/office/drawing/2014/main" id="{02613B96-6467-7A45-A20B-155414872151}"/>
                </a:ext>
              </a:extLst>
            </p:cNvPr>
            <p:cNvSpPr/>
            <p:nvPr/>
          </p:nvSpPr>
          <p:spPr bwMode="auto">
            <a:xfrm>
              <a:off x="5762067" y="3377280"/>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8</a:t>
              </a:r>
            </a:p>
          </p:txBody>
        </p:sp>
        <p:sp>
          <p:nvSpPr>
            <p:cNvPr id="249" name="Oval 248">
              <a:extLst>
                <a:ext uri="{FF2B5EF4-FFF2-40B4-BE49-F238E27FC236}">
                  <a16:creationId xmlns:a16="http://schemas.microsoft.com/office/drawing/2014/main" id="{E18B15DC-AB3D-BD4D-A00A-84EC5BEE6B88}"/>
                </a:ext>
              </a:extLst>
            </p:cNvPr>
            <p:cNvSpPr/>
            <p:nvPr/>
          </p:nvSpPr>
          <p:spPr bwMode="auto">
            <a:xfrm>
              <a:off x="5894724" y="3499666"/>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9</a:t>
              </a:r>
            </a:p>
          </p:txBody>
        </p:sp>
        <p:sp>
          <p:nvSpPr>
            <p:cNvPr id="250" name="Oval 249">
              <a:extLst>
                <a:ext uri="{FF2B5EF4-FFF2-40B4-BE49-F238E27FC236}">
                  <a16:creationId xmlns:a16="http://schemas.microsoft.com/office/drawing/2014/main" id="{45325F75-07B3-D240-B384-12AEBD36A31D}"/>
                </a:ext>
              </a:extLst>
            </p:cNvPr>
            <p:cNvSpPr/>
            <p:nvPr/>
          </p:nvSpPr>
          <p:spPr bwMode="auto">
            <a:xfrm>
              <a:off x="5402157" y="3809921"/>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251" name="Oval 250">
              <a:extLst>
                <a:ext uri="{FF2B5EF4-FFF2-40B4-BE49-F238E27FC236}">
                  <a16:creationId xmlns:a16="http://schemas.microsoft.com/office/drawing/2014/main" id="{2F660CF8-02DC-0B4D-BA78-0EAFDEB5E11D}"/>
                </a:ext>
              </a:extLst>
            </p:cNvPr>
            <p:cNvSpPr/>
            <p:nvPr/>
          </p:nvSpPr>
          <p:spPr bwMode="auto">
            <a:xfrm>
              <a:off x="5629270" y="3503193"/>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7</a:t>
              </a:r>
            </a:p>
          </p:txBody>
        </p:sp>
        <p:cxnSp>
          <p:nvCxnSpPr>
            <p:cNvPr id="194" name="Straight Connector 193">
              <a:extLst>
                <a:ext uri="{FF2B5EF4-FFF2-40B4-BE49-F238E27FC236}">
                  <a16:creationId xmlns:a16="http://schemas.microsoft.com/office/drawing/2014/main" id="{1657908A-03D3-9A43-A250-A4CC941EA07C}"/>
                </a:ext>
              </a:extLst>
            </p:cNvPr>
            <p:cNvCxnSpPr>
              <a:cxnSpLocks/>
              <a:stCxn id="196" idx="4"/>
            </p:cNvCxnSpPr>
            <p:nvPr/>
          </p:nvCxnSpPr>
          <p:spPr bwMode="auto">
            <a:xfrm>
              <a:off x="7444326" y="3660240"/>
              <a:ext cx="0" cy="14096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5" name="Oval 194">
              <a:extLst>
                <a:ext uri="{FF2B5EF4-FFF2-40B4-BE49-F238E27FC236}">
                  <a16:creationId xmlns:a16="http://schemas.microsoft.com/office/drawing/2014/main" id="{9D614905-7220-3645-ACAC-56D5AB357E21}"/>
                </a:ext>
              </a:extLst>
            </p:cNvPr>
            <p:cNvSpPr/>
            <p:nvPr/>
          </p:nvSpPr>
          <p:spPr bwMode="auto">
            <a:xfrm>
              <a:off x="7372077" y="3772569"/>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196" name="Oval 195">
              <a:extLst>
                <a:ext uri="{FF2B5EF4-FFF2-40B4-BE49-F238E27FC236}">
                  <a16:creationId xmlns:a16="http://schemas.microsoft.com/office/drawing/2014/main" id="{AF4BF167-2F2E-4E49-A4F0-BFF96EF4B962}"/>
                </a:ext>
              </a:extLst>
            </p:cNvPr>
            <p:cNvSpPr/>
            <p:nvPr/>
          </p:nvSpPr>
          <p:spPr bwMode="auto">
            <a:xfrm>
              <a:off x="7369485" y="3510560"/>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grpSp>
      <p:grpSp>
        <p:nvGrpSpPr>
          <p:cNvPr id="12" name="Group 11">
            <a:extLst>
              <a:ext uri="{FF2B5EF4-FFF2-40B4-BE49-F238E27FC236}">
                <a16:creationId xmlns:a16="http://schemas.microsoft.com/office/drawing/2014/main" id="{88EFDBCC-AC9C-074B-8097-E8BE157B9B88}"/>
              </a:ext>
            </a:extLst>
          </p:cNvPr>
          <p:cNvGrpSpPr/>
          <p:nvPr/>
        </p:nvGrpSpPr>
        <p:grpSpPr>
          <a:xfrm>
            <a:off x="628317" y="3996370"/>
            <a:ext cx="4137147" cy="702726"/>
            <a:chOff x="3516469" y="4317296"/>
            <a:chExt cx="4137147" cy="702726"/>
          </a:xfrm>
        </p:grpSpPr>
        <p:sp>
          <p:nvSpPr>
            <p:cNvPr id="197" name="TextBox 196">
              <a:extLst>
                <a:ext uri="{FF2B5EF4-FFF2-40B4-BE49-F238E27FC236}">
                  <a16:creationId xmlns:a16="http://schemas.microsoft.com/office/drawing/2014/main" id="{B795A63F-6D57-0547-8749-9C7A16E50D2B}"/>
                </a:ext>
              </a:extLst>
            </p:cNvPr>
            <p:cNvSpPr txBox="1"/>
            <p:nvPr/>
          </p:nvSpPr>
          <p:spPr>
            <a:xfrm>
              <a:off x="3516469" y="4486248"/>
              <a:ext cx="779381" cy="338554"/>
            </a:xfrm>
            <a:prstGeom prst="rect">
              <a:avLst/>
            </a:prstGeom>
            <a:noFill/>
          </p:spPr>
          <p:txBody>
            <a:bodyPr wrap="none" rtlCol="0">
              <a:spAutoFit/>
            </a:bodyPr>
            <a:lstStyle/>
            <a:p>
              <a:r>
                <a:rPr lang="en-US" sz="1600" dirty="0"/>
                <a:t>{4,5,6}</a:t>
              </a:r>
            </a:p>
          </p:txBody>
        </p:sp>
        <p:cxnSp>
          <p:nvCxnSpPr>
            <p:cNvPr id="198" name="Straight Connector 197">
              <a:extLst>
                <a:ext uri="{FF2B5EF4-FFF2-40B4-BE49-F238E27FC236}">
                  <a16:creationId xmlns:a16="http://schemas.microsoft.com/office/drawing/2014/main" id="{4257F5E1-97F5-BD45-B2A7-A7D57D85BDA1}"/>
                </a:ext>
              </a:extLst>
            </p:cNvPr>
            <p:cNvCxnSpPr>
              <a:cxnSpLocks/>
            </p:cNvCxnSpPr>
            <p:nvPr/>
          </p:nvCxnSpPr>
          <p:spPr bwMode="auto">
            <a:xfrm flipH="1">
              <a:off x="5807362" y="4495038"/>
              <a:ext cx="138270" cy="138187"/>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10CCDEF9-114C-3A45-9B23-E63484A05892}"/>
                </a:ext>
              </a:extLst>
            </p:cNvPr>
            <p:cNvCxnSpPr>
              <a:cxnSpLocks/>
            </p:cNvCxnSpPr>
            <p:nvPr/>
          </p:nvCxnSpPr>
          <p:spPr bwMode="auto">
            <a:xfrm>
              <a:off x="5686811" y="4497889"/>
              <a:ext cx="120551" cy="13533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00" name="Straight Connector 199">
              <a:extLst>
                <a:ext uri="{FF2B5EF4-FFF2-40B4-BE49-F238E27FC236}">
                  <a16:creationId xmlns:a16="http://schemas.microsoft.com/office/drawing/2014/main" id="{32115735-1B0A-B942-8023-2774712F2940}"/>
                </a:ext>
              </a:extLst>
            </p:cNvPr>
            <p:cNvCxnSpPr>
              <a:cxnSpLocks/>
            </p:cNvCxnSpPr>
            <p:nvPr/>
          </p:nvCxnSpPr>
          <p:spPr bwMode="auto">
            <a:xfrm flipV="1">
              <a:off x="5812835" y="4346796"/>
              <a:ext cx="0" cy="286429"/>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01" name="Straight Connector 200">
              <a:extLst>
                <a:ext uri="{FF2B5EF4-FFF2-40B4-BE49-F238E27FC236}">
                  <a16:creationId xmlns:a16="http://schemas.microsoft.com/office/drawing/2014/main" id="{6A761F27-8A33-6B41-9CB5-D601B2EC161F}"/>
                </a:ext>
              </a:extLst>
            </p:cNvPr>
            <p:cNvCxnSpPr>
              <a:cxnSpLocks/>
            </p:cNvCxnSpPr>
            <p:nvPr/>
          </p:nvCxnSpPr>
          <p:spPr bwMode="auto">
            <a:xfrm flipH="1">
              <a:off x="5659970" y="4636744"/>
              <a:ext cx="147392" cy="16151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02" name="Straight Connector 201">
              <a:extLst>
                <a:ext uri="{FF2B5EF4-FFF2-40B4-BE49-F238E27FC236}">
                  <a16:creationId xmlns:a16="http://schemas.microsoft.com/office/drawing/2014/main" id="{D16F53ED-7B64-EB40-9D46-72A3D6A737C1}"/>
                </a:ext>
              </a:extLst>
            </p:cNvPr>
            <p:cNvCxnSpPr>
              <a:cxnSpLocks/>
            </p:cNvCxnSpPr>
            <p:nvPr/>
          </p:nvCxnSpPr>
          <p:spPr bwMode="auto">
            <a:xfrm>
              <a:off x="5814832" y="4369133"/>
              <a:ext cx="130800" cy="122386"/>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03" name="Straight Connector 202">
              <a:extLst>
                <a:ext uri="{FF2B5EF4-FFF2-40B4-BE49-F238E27FC236}">
                  <a16:creationId xmlns:a16="http://schemas.microsoft.com/office/drawing/2014/main" id="{505868DE-9143-B14D-9C2D-0E3142F83589}"/>
                </a:ext>
              </a:extLst>
            </p:cNvPr>
            <p:cNvCxnSpPr>
              <a:cxnSpLocks/>
            </p:cNvCxnSpPr>
            <p:nvPr/>
          </p:nvCxnSpPr>
          <p:spPr bwMode="auto">
            <a:xfrm flipH="1">
              <a:off x="5461148" y="4798255"/>
              <a:ext cx="19760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4" name="Straight Connector 203">
              <a:extLst>
                <a:ext uri="{FF2B5EF4-FFF2-40B4-BE49-F238E27FC236}">
                  <a16:creationId xmlns:a16="http://schemas.microsoft.com/office/drawing/2014/main" id="{D836313A-485E-B74B-9CBF-9A4C70C6DB98}"/>
                </a:ext>
              </a:extLst>
            </p:cNvPr>
            <p:cNvCxnSpPr>
              <a:cxnSpLocks/>
            </p:cNvCxnSpPr>
            <p:nvPr/>
          </p:nvCxnSpPr>
          <p:spPr bwMode="auto">
            <a:xfrm flipH="1">
              <a:off x="5681107" y="4369125"/>
              <a:ext cx="133725" cy="128114"/>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05" name="Straight Connector 204">
              <a:extLst>
                <a:ext uri="{FF2B5EF4-FFF2-40B4-BE49-F238E27FC236}">
                  <a16:creationId xmlns:a16="http://schemas.microsoft.com/office/drawing/2014/main" id="{5B7BA700-4C5B-324E-BE67-7842FA4A636F}"/>
                </a:ext>
              </a:extLst>
            </p:cNvPr>
            <p:cNvCxnSpPr>
              <a:cxnSpLocks/>
            </p:cNvCxnSpPr>
            <p:nvPr/>
          </p:nvCxnSpPr>
          <p:spPr bwMode="auto">
            <a:xfrm>
              <a:off x="5813338" y="4630625"/>
              <a:ext cx="192330" cy="67828"/>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06" name="Straight Connector 205">
              <a:extLst>
                <a:ext uri="{FF2B5EF4-FFF2-40B4-BE49-F238E27FC236}">
                  <a16:creationId xmlns:a16="http://schemas.microsoft.com/office/drawing/2014/main" id="{C0C0A402-F8E8-6A43-B664-B9EDA8BA0CC0}"/>
                </a:ext>
              </a:extLst>
            </p:cNvPr>
            <p:cNvCxnSpPr>
              <a:cxnSpLocks/>
            </p:cNvCxnSpPr>
            <p:nvPr/>
          </p:nvCxnSpPr>
          <p:spPr bwMode="auto">
            <a:xfrm>
              <a:off x="6005647" y="4698453"/>
              <a:ext cx="0" cy="199603"/>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cxnSp>
          <p:nvCxnSpPr>
            <p:cNvPr id="207" name="Straight Connector 206">
              <a:extLst>
                <a:ext uri="{FF2B5EF4-FFF2-40B4-BE49-F238E27FC236}">
                  <a16:creationId xmlns:a16="http://schemas.microsoft.com/office/drawing/2014/main" id="{C365966B-01CF-6D4C-8E3F-BA0B3A4FEA71}"/>
                </a:ext>
              </a:extLst>
            </p:cNvPr>
            <p:cNvCxnSpPr>
              <a:cxnSpLocks/>
            </p:cNvCxnSpPr>
            <p:nvPr/>
          </p:nvCxnSpPr>
          <p:spPr bwMode="auto">
            <a:xfrm flipH="1">
              <a:off x="5813338" y="4898056"/>
              <a:ext cx="192309" cy="70129"/>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08" name="Straight Connector 207">
              <a:extLst>
                <a:ext uri="{FF2B5EF4-FFF2-40B4-BE49-F238E27FC236}">
                  <a16:creationId xmlns:a16="http://schemas.microsoft.com/office/drawing/2014/main" id="{5A7DB917-7E8E-1048-9DDC-DBEA67882FB9}"/>
                </a:ext>
              </a:extLst>
            </p:cNvPr>
            <p:cNvCxnSpPr>
              <a:cxnSpLocks/>
            </p:cNvCxnSpPr>
            <p:nvPr/>
          </p:nvCxnSpPr>
          <p:spPr bwMode="auto">
            <a:xfrm flipH="1" flipV="1">
              <a:off x="5662279" y="4801774"/>
              <a:ext cx="151059" cy="16641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9" name="Oval 208">
              <a:extLst>
                <a:ext uri="{FF2B5EF4-FFF2-40B4-BE49-F238E27FC236}">
                  <a16:creationId xmlns:a16="http://schemas.microsoft.com/office/drawing/2014/main" id="{F2E1717A-DAE4-494A-87E5-2CEC09FF7DFB}"/>
                </a:ext>
              </a:extLst>
            </p:cNvPr>
            <p:cNvSpPr/>
            <p:nvPr/>
          </p:nvSpPr>
          <p:spPr bwMode="auto">
            <a:xfrm>
              <a:off x="5755525" y="4578788"/>
              <a:ext cx="103674" cy="103674"/>
            </a:xfrm>
            <a:prstGeom prst="ellipse">
              <a:avLst/>
            </a:prstGeom>
            <a:solidFill>
              <a:schemeClr val="tx2">
                <a:lumMod val="20000"/>
                <a:lumOff val="8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1</a:t>
              </a:r>
            </a:p>
          </p:txBody>
        </p:sp>
        <p:sp>
          <p:nvSpPr>
            <p:cNvPr id="252" name="Oval 251">
              <a:extLst>
                <a:ext uri="{FF2B5EF4-FFF2-40B4-BE49-F238E27FC236}">
                  <a16:creationId xmlns:a16="http://schemas.microsoft.com/office/drawing/2014/main" id="{E4E64D1D-734D-AD4C-BF4E-C00592802833}"/>
                </a:ext>
              </a:extLst>
            </p:cNvPr>
            <p:cNvSpPr/>
            <p:nvPr/>
          </p:nvSpPr>
          <p:spPr bwMode="auto">
            <a:xfrm>
              <a:off x="5953831" y="4646617"/>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dirty="0">
                  <a:solidFill>
                    <a:schemeClr val="tx2">
                      <a:lumMod val="40000"/>
                      <a:lumOff val="60000"/>
                    </a:schemeClr>
                  </a:solidFill>
                  <a:ea typeface="ＭＳ Ｐゴシック" charset="-128"/>
                </a:rPr>
                <a:t>2</a:t>
              </a:r>
            </a:p>
          </p:txBody>
        </p:sp>
        <p:sp>
          <p:nvSpPr>
            <p:cNvPr id="253" name="Oval 252">
              <a:extLst>
                <a:ext uri="{FF2B5EF4-FFF2-40B4-BE49-F238E27FC236}">
                  <a16:creationId xmlns:a16="http://schemas.microsoft.com/office/drawing/2014/main" id="{3ED48347-DFF0-244B-ABCD-D3B39769A793}"/>
                </a:ext>
              </a:extLst>
            </p:cNvPr>
            <p:cNvSpPr/>
            <p:nvPr/>
          </p:nvSpPr>
          <p:spPr bwMode="auto">
            <a:xfrm>
              <a:off x="5606914" y="4746418"/>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254" name="Oval 253">
              <a:extLst>
                <a:ext uri="{FF2B5EF4-FFF2-40B4-BE49-F238E27FC236}">
                  <a16:creationId xmlns:a16="http://schemas.microsoft.com/office/drawing/2014/main" id="{9F5F858D-3D9F-3E43-8271-49C37454942A}"/>
                </a:ext>
              </a:extLst>
            </p:cNvPr>
            <p:cNvSpPr/>
            <p:nvPr/>
          </p:nvSpPr>
          <p:spPr bwMode="auto">
            <a:xfrm>
              <a:off x="5953810" y="4846219"/>
              <a:ext cx="103674" cy="103674"/>
            </a:xfrm>
            <a:prstGeom prst="ellipse">
              <a:avLst/>
            </a:prstGeom>
            <a:solidFill>
              <a:schemeClr val="tx2">
                <a:lumMod val="20000"/>
                <a:lumOff val="8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a:solidFill>
                    <a:schemeClr val="tx2">
                      <a:lumMod val="40000"/>
                      <a:lumOff val="60000"/>
                    </a:schemeClr>
                  </a:solidFill>
                  <a:ea typeface="ＭＳ Ｐゴシック" charset="-128"/>
                </a:rPr>
                <a:t>3</a:t>
              </a:r>
              <a:endParaRPr lang="en-US" sz="1000" dirty="0">
                <a:solidFill>
                  <a:schemeClr val="tx2">
                    <a:lumMod val="40000"/>
                    <a:lumOff val="60000"/>
                  </a:schemeClr>
                </a:solidFill>
                <a:ea typeface="ＭＳ Ｐゴシック" charset="-128"/>
              </a:endParaRPr>
            </a:p>
          </p:txBody>
        </p:sp>
        <p:sp>
          <p:nvSpPr>
            <p:cNvPr id="255" name="Oval 254">
              <a:extLst>
                <a:ext uri="{FF2B5EF4-FFF2-40B4-BE49-F238E27FC236}">
                  <a16:creationId xmlns:a16="http://schemas.microsoft.com/office/drawing/2014/main" id="{5A8E481F-2BB2-0E45-8BBA-6EEC79B048BE}"/>
                </a:ext>
              </a:extLst>
            </p:cNvPr>
            <p:cNvSpPr/>
            <p:nvPr/>
          </p:nvSpPr>
          <p:spPr bwMode="auto">
            <a:xfrm>
              <a:off x="5756208" y="4916348"/>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eaLnBrk="0" hangingPunct="0"/>
              <a:r>
                <a:rPr lang="en-US" sz="1000">
                  <a:ea typeface="ＭＳ Ｐゴシック" charset="-128"/>
                </a:rPr>
                <a:t>4</a:t>
              </a:r>
              <a:endParaRPr lang="en-US" sz="1000" dirty="0">
                <a:ea typeface="ＭＳ Ｐゴシック" charset="-128"/>
              </a:endParaRPr>
            </a:p>
          </p:txBody>
        </p:sp>
        <p:cxnSp>
          <p:nvCxnSpPr>
            <p:cNvPr id="256" name="Straight Connector 255">
              <a:extLst>
                <a:ext uri="{FF2B5EF4-FFF2-40B4-BE49-F238E27FC236}">
                  <a16:creationId xmlns:a16="http://schemas.microsoft.com/office/drawing/2014/main" id="{6148A0B7-E2B5-1B4F-8505-3E1B101E02F8}"/>
                </a:ext>
              </a:extLst>
            </p:cNvPr>
            <p:cNvCxnSpPr>
              <a:cxnSpLocks/>
            </p:cNvCxnSpPr>
            <p:nvPr/>
          </p:nvCxnSpPr>
          <p:spPr bwMode="auto">
            <a:xfrm>
              <a:off x="5686811" y="4491526"/>
              <a:ext cx="259184" cy="5712"/>
            </a:xfrm>
            <a:prstGeom prst="line">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cxnSp>
        <p:sp>
          <p:nvSpPr>
            <p:cNvPr id="257" name="Oval 256">
              <a:extLst>
                <a:ext uri="{FF2B5EF4-FFF2-40B4-BE49-F238E27FC236}">
                  <a16:creationId xmlns:a16="http://schemas.microsoft.com/office/drawing/2014/main" id="{DC81E19F-6A54-5247-A5BD-C351518D8EFA}"/>
                </a:ext>
              </a:extLst>
            </p:cNvPr>
            <p:cNvSpPr/>
            <p:nvPr/>
          </p:nvSpPr>
          <p:spPr bwMode="auto">
            <a:xfrm>
              <a:off x="5762067" y="4317296"/>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8</a:t>
              </a:r>
            </a:p>
          </p:txBody>
        </p:sp>
        <p:sp>
          <p:nvSpPr>
            <p:cNvPr id="258" name="Oval 257">
              <a:extLst>
                <a:ext uri="{FF2B5EF4-FFF2-40B4-BE49-F238E27FC236}">
                  <a16:creationId xmlns:a16="http://schemas.microsoft.com/office/drawing/2014/main" id="{698892F2-C126-C441-8C51-3AD9B472DA16}"/>
                </a:ext>
              </a:extLst>
            </p:cNvPr>
            <p:cNvSpPr/>
            <p:nvPr/>
          </p:nvSpPr>
          <p:spPr bwMode="auto">
            <a:xfrm>
              <a:off x="5894724" y="4439682"/>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9</a:t>
              </a:r>
            </a:p>
          </p:txBody>
        </p:sp>
        <p:sp>
          <p:nvSpPr>
            <p:cNvPr id="259" name="Oval 258">
              <a:extLst>
                <a:ext uri="{FF2B5EF4-FFF2-40B4-BE49-F238E27FC236}">
                  <a16:creationId xmlns:a16="http://schemas.microsoft.com/office/drawing/2014/main" id="{CABCAEB9-B076-C241-BE08-985D913FF782}"/>
                </a:ext>
              </a:extLst>
            </p:cNvPr>
            <p:cNvSpPr/>
            <p:nvPr/>
          </p:nvSpPr>
          <p:spPr bwMode="auto">
            <a:xfrm>
              <a:off x="5402157" y="4749937"/>
              <a:ext cx="103674" cy="103674"/>
            </a:xfrm>
            <a:prstGeom prst="ellipse">
              <a:avLst/>
            </a:prstGeom>
            <a:solidFill>
              <a:schemeClr val="tx1">
                <a:lumMod val="10000"/>
                <a:lumOff val="90000"/>
              </a:schemeClr>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260" name="Oval 259">
              <a:extLst>
                <a:ext uri="{FF2B5EF4-FFF2-40B4-BE49-F238E27FC236}">
                  <a16:creationId xmlns:a16="http://schemas.microsoft.com/office/drawing/2014/main" id="{615ABCC3-1290-9541-BC3C-8BFA6FC82550}"/>
                </a:ext>
              </a:extLst>
            </p:cNvPr>
            <p:cNvSpPr/>
            <p:nvPr/>
          </p:nvSpPr>
          <p:spPr bwMode="auto">
            <a:xfrm>
              <a:off x="5629270" y="4443209"/>
              <a:ext cx="103674" cy="103674"/>
            </a:xfrm>
            <a:prstGeom prst="ellipse">
              <a:avLst/>
            </a:prstGeom>
            <a:solidFill>
              <a:schemeClr val="bg1"/>
            </a:solidFill>
            <a:ln w="3175" cap="flat" cmpd="sng" algn="ctr">
              <a:solidFill>
                <a:srgbClr val="616161">
                  <a:alpha val="38039"/>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chemeClr val="tx2">
                      <a:lumMod val="40000"/>
                      <a:lumOff val="60000"/>
                    </a:schemeClr>
                  </a:solidFill>
                  <a:effectLst/>
                  <a:latin typeface="Arial" charset="0"/>
                  <a:ea typeface="ＭＳ Ｐゴシック" charset="-128"/>
                  <a:cs typeface="ＭＳ Ｐゴシック" charset="-128"/>
                </a:rPr>
                <a:t>7</a:t>
              </a:r>
            </a:p>
          </p:txBody>
        </p:sp>
        <p:cxnSp>
          <p:nvCxnSpPr>
            <p:cNvPr id="261" name="Straight Connector 260">
              <a:extLst>
                <a:ext uri="{FF2B5EF4-FFF2-40B4-BE49-F238E27FC236}">
                  <a16:creationId xmlns:a16="http://schemas.microsoft.com/office/drawing/2014/main" id="{B009E6B5-5D2E-FE44-B6EB-1EDE06558298}"/>
                </a:ext>
              </a:extLst>
            </p:cNvPr>
            <p:cNvCxnSpPr>
              <a:cxnSpLocks/>
              <a:stCxn id="263" idx="5"/>
              <a:endCxn id="262" idx="0"/>
            </p:cNvCxnSpPr>
            <p:nvPr/>
          </p:nvCxnSpPr>
          <p:spPr bwMode="auto">
            <a:xfrm>
              <a:off x="7497246" y="4578337"/>
              <a:ext cx="81530" cy="12755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62" name="Oval 261">
              <a:extLst>
                <a:ext uri="{FF2B5EF4-FFF2-40B4-BE49-F238E27FC236}">
                  <a16:creationId xmlns:a16="http://schemas.microsoft.com/office/drawing/2014/main" id="{8C3BCEC2-75CC-8F48-8BFD-FB87E64200D3}"/>
                </a:ext>
              </a:extLst>
            </p:cNvPr>
            <p:cNvSpPr/>
            <p:nvPr/>
          </p:nvSpPr>
          <p:spPr bwMode="auto">
            <a:xfrm>
              <a:off x="7503935" y="4705896"/>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263" name="Oval 262">
              <a:extLst>
                <a:ext uri="{FF2B5EF4-FFF2-40B4-BE49-F238E27FC236}">
                  <a16:creationId xmlns:a16="http://schemas.microsoft.com/office/drawing/2014/main" id="{32C9D7A7-40B6-D849-9137-4CA7C15A8B79}"/>
                </a:ext>
              </a:extLst>
            </p:cNvPr>
            <p:cNvSpPr/>
            <p:nvPr/>
          </p:nvSpPr>
          <p:spPr bwMode="auto">
            <a:xfrm>
              <a:off x="7369485" y="4450576"/>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264" name="Oval 263">
              <a:extLst>
                <a:ext uri="{FF2B5EF4-FFF2-40B4-BE49-F238E27FC236}">
                  <a16:creationId xmlns:a16="http://schemas.microsoft.com/office/drawing/2014/main" id="{AC9698E9-6CF7-6647-9D0D-B26FC9D82320}"/>
                </a:ext>
              </a:extLst>
            </p:cNvPr>
            <p:cNvSpPr/>
            <p:nvPr/>
          </p:nvSpPr>
          <p:spPr bwMode="auto">
            <a:xfrm>
              <a:off x="7232016" y="4705897"/>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cxnSp>
          <p:nvCxnSpPr>
            <p:cNvPr id="265" name="Straight Connector 264">
              <a:extLst>
                <a:ext uri="{FF2B5EF4-FFF2-40B4-BE49-F238E27FC236}">
                  <a16:creationId xmlns:a16="http://schemas.microsoft.com/office/drawing/2014/main" id="{A58B8FEE-AD52-DF4D-ADB9-FF7694794E87}"/>
                </a:ext>
              </a:extLst>
            </p:cNvPr>
            <p:cNvCxnSpPr>
              <a:cxnSpLocks/>
              <a:stCxn id="264" idx="0"/>
              <a:endCxn id="263" idx="3"/>
            </p:cNvCxnSpPr>
            <p:nvPr/>
          </p:nvCxnSpPr>
          <p:spPr bwMode="auto">
            <a:xfrm flipV="1">
              <a:off x="7306857" y="4578337"/>
              <a:ext cx="84548" cy="12756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266" name="TextBox 265">
            <a:extLst>
              <a:ext uri="{FF2B5EF4-FFF2-40B4-BE49-F238E27FC236}">
                <a16:creationId xmlns:a16="http://schemas.microsoft.com/office/drawing/2014/main" id="{C4929327-A315-DC43-9AE8-46DE79F5E826}"/>
              </a:ext>
            </a:extLst>
          </p:cNvPr>
          <p:cNvSpPr txBox="1"/>
          <p:nvPr/>
        </p:nvSpPr>
        <p:spPr>
          <a:xfrm>
            <a:off x="519950" y="4771615"/>
            <a:ext cx="1002197" cy="338554"/>
          </a:xfrm>
          <a:prstGeom prst="rect">
            <a:avLst/>
          </a:prstGeom>
          <a:noFill/>
        </p:spPr>
        <p:txBody>
          <a:bodyPr wrap="none" rtlCol="0">
            <a:spAutoFit/>
          </a:bodyPr>
          <a:lstStyle/>
          <a:p>
            <a:r>
              <a:rPr lang="en-US" sz="1600" dirty="0"/>
              <a:t>+ 8 more</a:t>
            </a:r>
          </a:p>
        </p:txBody>
      </p:sp>
      <p:grpSp>
        <p:nvGrpSpPr>
          <p:cNvPr id="9" name="Group 8">
            <a:extLst>
              <a:ext uri="{FF2B5EF4-FFF2-40B4-BE49-F238E27FC236}">
                <a16:creationId xmlns:a16="http://schemas.microsoft.com/office/drawing/2014/main" id="{E617255E-B24F-224B-B47D-DE5FD7E3082E}"/>
              </a:ext>
            </a:extLst>
          </p:cNvPr>
          <p:cNvGrpSpPr/>
          <p:nvPr/>
        </p:nvGrpSpPr>
        <p:grpSpPr>
          <a:xfrm>
            <a:off x="5899763" y="1131591"/>
            <a:ext cx="2200629" cy="1241036"/>
            <a:chOff x="5899763" y="1131591"/>
            <a:chExt cx="2200629" cy="1241036"/>
          </a:xfrm>
        </p:grpSpPr>
        <p:sp>
          <p:nvSpPr>
            <p:cNvPr id="7" name="Rounded Rectangle 6">
              <a:extLst>
                <a:ext uri="{FF2B5EF4-FFF2-40B4-BE49-F238E27FC236}">
                  <a16:creationId xmlns:a16="http://schemas.microsoft.com/office/drawing/2014/main" id="{F60A5F19-81D3-374D-ABA5-0E0E8FADD506}"/>
                </a:ext>
              </a:extLst>
            </p:cNvPr>
            <p:cNvSpPr/>
            <p:nvPr/>
          </p:nvSpPr>
          <p:spPr bwMode="auto">
            <a:xfrm>
              <a:off x="5899763" y="1131591"/>
              <a:ext cx="2200629" cy="1241036"/>
            </a:xfrm>
            <a:prstGeom prst="roundRect">
              <a:avLst>
                <a:gd name="adj" fmla="val 1084"/>
              </a:avLst>
            </a:prstGeom>
            <a:solidFill>
              <a:srgbClr val="EBEBE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61" name="Rectangle 160">
              <a:extLst>
                <a:ext uri="{FF2B5EF4-FFF2-40B4-BE49-F238E27FC236}">
                  <a16:creationId xmlns:a16="http://schemas.microsoft.com/office/drawing/2014/main" id="{7B877677-7D59-294A-869D-F4EBEA8A904C}"/>
                </a:ext>
              </a:extLst>
            </p:cNvPr>
            <p:cNvSpPr/>
            <p:nvPr/>
          </p:nvSpPr>
          <p:spPr bwMode="auto">
            <a:xfrm>
              <a:off x="6836023" y="1504120"/>
              <a:ext cx="243106" cy="509591"/>
            </a:xfrm>
            <a:prstGeom prst="rect">
              <a:avLst/>
            </a:prstGeom>
            <a:solidFill>
              <a:schemeClr val="accent5">
                <a:lumMod val="10000"/>
                <a:lumOff val="90000"/>
              </a:schemeClr>
            </a:solidFill>
            <a:ln w="9525" cap="flat" cmpd="sng" algn="ctr">
              <a:solidFill>
                <a:schemeClr val="bg1">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60" name="Rectangle 159">
              <a:extLst>
                <a:ext uri="{FF2B5EF4-FFF2-40B4-BE49-F238E27FC236}">
                  <a16:creationId xmlns:a16="http://schemas.microsoft.com/office/drawing/2014/main" id="{4D991C3B-254B-6F4D-8F7D-15A17C878D7C}"/>
                </a:ext>
              </a:extLst>
            </p:cNvPr>
            <p:cNvSpPr/>
            <p:nvPr/>
          </p:nvSpPr>
          <p:spPr bwMode="auto">
            <a:xfrm>
              <a:off x="7202225" y="1497313"/>
              <a:ext cx="243106" cy="509591"/>
            </a:xfrm>
            <a:prstGeom prst="rect">
              <a:avLst/>
            </a:prstGeom>
            <a:solidFill>
              <a:schemeClr val="bg1">
                <a:lumMod val="90000"/>
              </a:schemeClr>
            </a:solidFill>
            <a:ln w="9525" cap="flat" cmpd="sng" algn="ctr">
              <a:solidFill>
                <a:schemeClr val="bg1">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nvGrpSpPr>
            <p:cNvPr id="137" name="Group 136">
              <a:extLst>
                <a:ext uri="{FF2B5EF4-FFF2-40B4-BE49-F238E27FC236}">
                  <a16:creationId xmlns:a16="http://schemas.microsoft.com/office/drawing/2014/main" id="{8FAEF540-1E4A-5145-AAC5-9540AC983499}"/>
                </a:ext>
              </a:extLst>
            </p:cNvPr>
            <p:cNvGrpSpPr/>
            <p:nvPr/>
          </p:nvGrpSpPr>
          <p:grpSpPr>
            <a:xfrm>
              <a:off x="6882736" y="1277848"/>
              <a:ext cx="532934" cy="684147"/>
              <a:chOff x="7204862" y="3114051"/>
              <a:chExt cx="532934" cy="684147"/>
            </a:xfrm>
          </p:grpSpPr>
          <p:cxnSp>
            <p:nvCxnSpPr>
              <p:cNvPr id="138" name="Straight Connector 137">
                <a:extLst>
                  <a:ext uri="{FF2B5EF4-FFF2-40B4-BE49-F238E27FC236}">
                    <a16:creationId xmlns:a16="http://schemas.microsoft.com/office/drawing/2014/main" id="{7538CD6D-D9D3-6A4B-9A59-3246C39F495B}"/>
                  </a:ext>
                </a:extLst>
              </p:cNvPr>
              <p:cNvCxnSpPr>
                <a:cxnSpLocks/>
                <a:stCxn id="140" idx="5"/>
              </p:cNvCxnSpPr>
              <p:nvPr/>
            </p:nvCxnSpPr>
            <p:spPr bwMode="auto">
              <a:xfrm>
                <a:off x="7524350" y="3241811"/>
                <a:ext cx="137265" cy="1990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45FBE60D-8103-9149-9B34-9C0B619E4DA0}"/>
                  </a:ext>
                </a:extLst>
              </p:cNvPr>
              <p:cNvCxnSpPr>
                <a:cxnSpLocks/>
                <a:stCxn id="140" idx="3"/>
              </p:cNvCxnSpPr>
              <p:nvPr/>
            </p:nvCxnSpPr>
            <p:spPr bwMode="auto">
              <a:xfrm flipH="1">
                <a:off x="7279703" y="3241811"/>
                <a:ext cx="138806" cy="20729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0" name="Oval 139">
                <a:extLst>
                  <a:ext uri="{FF2B5EF4-FFF2-40B4-BE49-F238E27FC236}">
                    <a16:creationId xmlns:a16="http://schemas.microsoft.com/office/drawing/2014/main" id="{094D8274-31BE-1946-8AAD-4FFBC8BCEC44}"/>
                  </a:ext>
                </a:extLst>
              </p:cNvPr>
              <p:cNvSpPr/>
              <p:nvPr/>
            </p:nvSpPr>
            <p:spPr bwMode="auto">
              <a:xfrm>
                <a:off x="7396589" y="3114051"/>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141" name="Oval 140">
                <a:extLst>
                  <a:ext uri="{FF2B5EF4-FFF2-40B4-BE49-F238E27FC236}">
                    <a16:creationId xmlns:a16="http://schemas.microsoft.com/office/drawing/2014/main" id="{39CFAA21-881D-824C-A3E1-64B53D5B5228}"/>
                  </a:ext>
                </a:extLst>
              </p:cNvPr>
              <p:cNvSpPr/>
              <p:nvPr/>
            </p:nvSpPr>
            <p:spPr bwMode="auto">
              <a:xfrm>
                <a:off x="7588115" y="3366008"/>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142" name="Oval 141">
                <a:extLst>
                  <a:ext uri="{FF2B5EF4-FFF2-40B4-BE49-F238E27FC236}">
                    <a16:creationId xmlns:a16="http://schemas.microsoft.com/office/drawing/2014/main" id="{3AD5C71D-9C45-8D40-8D10-AAD44F6D3B8B}"/>
                  </a:ext>
                </a:extLst>
              </p:cNvPr>
              <p:cNvSpPr/>
              <p:nvPr/>
            </p:nvSpPr>
            <p:spPr bwMode="auto">
              <a:xfrm>
                <a:off x="7204862" y="3371101"/>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143" name="Oval 142">
                <a:extLst>
                  <a:ext uri="{FF2B5EF4-FFF2-40B4-BE49-F238E27FC236}">
                    <a16:creationId xmlns:a16="http://schemas.microsoft.com/office/drawing/2014/main" id="{4E9B98FF-C1AD-E146-854F-3EA91C08CCCF}"/>
                  </a:ext>
                </a:extLst>
              </p:cNvPr>
              <p:cNvSpPr/>
              <p:nvPr/>
            </p:nvSpPr>
            <p:spPr bwMode="auto">
              <a:xfrm>
                <a:off x="7204862" y="3648517"/>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cxnSp>
            <p:nvCxnSpPr>
              <p:cNvPr id="157" name="Straight Connector 156">
                <a:extLst>
                  <a:ext uri="{FF2B5EF4-FFF2-40B4-BE49-F238E27FC236}">
                    <a16:creationId xmlns:a16="http://schemas.microsoft.com/office/drawing/2014/main" id="{C572DFC9-8C19-7647-A03C-19A1981D5547}"/>
                  </a:ext>
                </a:extLst>
              </p:cNvPr>
              <p:cNvCxnSpPr>
                <a:cxnSpLocks/>
                <a:stCxn id="142" idx="4"/>
                <a:endCxn id="143" idx="0"/>
              </p:cNvCxnSpPr>
              <p:nvPr/>
            </p:nvCxnSpPr>
            <p:spPr bwMode="auto">
              <a:xfrm>
                <a:off x="7279702" y="3520781"/>
                <a:ext cx="0" cy="1277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8" name="Oval 157">
                <a:extLst>
                  <a:ext uri="{FF2B5EF4-FFF2-40B4-BE49-F238E27FC236}">
                    <a16:creationId xmlns:a16="http://schemas.microsoft.com/office/drawing/2014/main" id="{43307C1A-E720-1645-B5F0-D4C70B361137}"/>
                  </a:ext>
                </a:extLst>
              </p:cNvPr>
              <p:cNvSpPr/>
              <p:nvPr/>
            </p:nvSpPr>
            <p:spPr bwMode="auto">
              <a:xfrm>
                <a:off x="7581797" y="3648517"/>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cxnSp>
            <p:nvCxnSpPr>
              <p:cNvPr id="159" name="Straight Connector 158">
                <a:extLst>
                  <a:ext uri="{FF2B5EF4-FFF2-40B4-BE49-F238E27FC236}">
                    <a16:creationId xmlns:a16="http://schemas.microsoft.com/office/drawing/2014/main" id="{DF3D4CC8-C5AC-C845-9B72-D25480A57575}"/>
                  </a:ext>
                </a:extLst>
              </p:cNvPr>
              <p:cNvCxnSpPr>
                <a:cxnSpLocks/>
                <a:endCxn id="158" idx="0"/>
              </p:cNvCxnSpPr>
              <p:nvPr/>
            </p:nvCxnSpPr>
            <p:spPr bwMode="auto">
              <a:xfrm>
                <a:off x="7656637" y="3520781"/>
                <a:ext cx="0" cy="127736"/>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059C005-F29C-A549-96C8-014547E0177B}"/>
                    </a:ext>
                  </a:extLst>
                </p:cNvPr>
                <p:cNvSpPr txBox="1"/>
                <p:nvPr/>
              </p:nvSpPr>
              <p:spPr>
                <a:xfrm>
                  <a:off x="6328560" y="2071249"/>
                  <a:ext cx="1771832" cy="278794"/>
                </a:xfrm>
                <a:prstGeom prst="rect">
                  <a:avLst/>
                </a:prstGeom>
                <a:noFill/>
              </p:spPr>
              <p:txBody>
                <a:bodyPr wrap="none" rtlCol="0">
                  <a:spAutoFit/>
                </a:bodyPr>
                <a:lstStyle/>
                <a:p>
                  <a:r>
                    <a:rPr lang="en-US" sz="1200" dirty="0"/>
                    <a:t>1 adjacent vertex; in </a:t>
                  </a:r>
                  <a14:m>
                    <m:oMath xmlns:m="http://schemas.openxmlformats.org/officeDocument/2006/math">
                      <m:sSubSup>
                        <m:sSubSupPr>
                          <m:ctrlPr>
                            <a:rPr lang="en-US" sz="1200" i="1" dirty="0">
                              <a:latin typeface="Cambria Math" panose="02040503050406030204" pitchFamily="18" charset="0"/>
                              <a:ea typeface="Cambria Math" panose="02040503050406030204" pitchFamily="18" charset="0"/>
                            </a:rPr>
                          </m:ctrlPr>
                        </m:sSubSupPr>
                        <m:e>
                          <m:r>
                            <a:rPr lang="en-US" sz="1200" dirty="0">
                              <a:latin typeface="Cambria Math" panose="02040503050406030204" pitchFamily="18" charset="0"/>
                              <a:ea typeface="Cambria Math" panose="02040503050406030204" pitchFamily="18" charset="0"/>
                            </a:rPr>
                            <m:t>𝒮</m:t>
                          </m:r>
                        </m:e>
                        <m:sub>
                          <m:r>
                            <a:rPr lang="en-GB" sz="1200" b="0" i="1" dirty="0" smtClean="0">
                              <a:latin typeface="Cambria Math" panose="02040503050406030204" pitchFamily="18" charset="0"/>
                              <a:ea typeface="Cambria Math" panose="02040503050406030204" pitchFamily="18" charset="0"/>
                            </a:rPr>
                            <m:t>2</m:t>
                          </m:r>
                        </m:sub>
                        <m:sup>
                          <m:r>
                            <a:rPr lang="en-GB" sz="1200" i="1" dirty="0">
                              <a:latin typeface="Cambria Math" panose="02040503050406030204" pitchFamily="18" charset="0"/>
                              <a:ea typeface="Cambria Math" panose="02040503050406030204" pitchFamily="18" charset="0"/>
                            </a:rPr>
                            <m:t>4</m:t>
                          </m:r>
                        </m:sup>
                      </m:sSubSup>
                    </m:oMath>
                  </a14:m>
                  <a:endParaRPr lang="en-US" sz="1200" dirty="0"/>
                </a:p>
              </p:txBody>
            </p:sp>
          </mc:Choice>
          <mc:Fallback xmlns="">
            <p:sp>
              <p:nvSpPr>
                <p:cNvPr id="8" name="TextBox 7">
                  <a:extLst>
                    <a:ext uri="{FF2B5EF4-FFF2-40B4-BE49-F238E27FC236}">
                      <a16:creationId xmlns:a16="http://schemas.microsoft.com/office/drawing/2014/main" id="{5059C005-F29C-A549-96C8-014547E0177B}"/>
                    </a:ext>
                  </a:extLst>
                </p:cNvPr>
                <p:cNvSpPr txBox="1">
                  <a:spLocks noRot="1" noChangeAspect="1" noMove="1" noResize="1" noEditPoints="1" noAdjustHandles="1" noChangeArrowheads="1" noChangeShapeType="1" noTextEdit="1"/>
                </p:cNvSpPr>
                <p:nvPr/>
              </p:nvSpPr>
              <p:spPr>
                <a:xfrm>
                  <a:off x="6328560" y="2071249"/>
                  <a:ext cx="1771832" cy="278794"/>
                </a:xfrm>
                <a:prstGeom prst="rect">
                  <a:avLst/>
                </a:prstGeom>
                <a:blipFill>
                  <a:blip r:embed="rId7"/>
                  <a:stretch>
                    <a:fillRect t="-4348" b="-17391"/>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C5694C32-3DA2-2248-ABE1-88E29DFD9DFB}"/>
              </a:ext>
            </a:extLst>
          </p:cNvPr>
          <p:cNvGrpSpPr/>
          <p:nvPr/>
        </p:nvGrpSpPr>
        <p:grpSpPr>
          <a:xfrm>
            <a:off x="5868144" y="3058906"/>
            <a:ext cx="2228667" cy="1241036"/>
            <a:chOff x="5868144" y="3058906"/>
            <a:chExt cx="2228667" cy="1241036"/>
          </a:xfrm>
        </p:grpSpPr>
        <p:sp>
          <p:nvSpPr>
            <p:cNvPr id="187" name="Rounded Rectangle 186">
              <a:extLst>
                <a:ext uri="{FF2B5EF4-FFF2-40B4-BE49-F238E27FC236}">
                  <a16:creationId xmlns:a16="http://schemas.microsoft.com/office/drawing/2014/main" id="{2106BE2B-1F9D-5D48-BB57-DD8C8A3CD9FD}"/>
                </a:ext>
              </a:extLst>
            </p:cNvPr>
            <p:cNvSpPr/>
            <p:nvPr/>
          </p:nvSpPr>
          <p:spPr bwMode="auto">
            <a:xfrm>
              <a:off x="5868144" y="3058906"/>
              <a:ext cx="2200629" cy="1241036"/>
            </a:xfrm>
            <a:prstGeom prst="roundRect">
              <a:avLst>
                <a:gd name="adj" fmla="val 1084"/>
              </a:avLst>
            </a:prstGeom>
            <a:solidFill>
              <a:srgbClr val="EBEBE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62" name="Rectangle 161">
              <a:extLst>
                <a:ext uri="{FF2B5EF4-FFF2-40B4-BE49-F238E27FC236}">
                  <a16:creationId xmlns:a16="http://schemas.microsoft.com/office/drawing/2014/main" id="{0987FC26-3FE1-CD4D-9E1C-B7BC4955F9C4}"/>
                </a:ext>
              </a:extLst>
            </p:cNvPr>
            <p:cNvSpPr/>
            <p:nvPr/>
          </p:nvSpPr>
          <p:spPr bwMode="auto">
            <a:xfrm>
              <a:off x="6829705" y="3347039"/>
              <a:ext cx="243106" cy="509591"/>
            </a:xfrm>
            <a:prstGeom prst="rect">
              <a:avLst/>
            </a:prstGeom>
            <a:solidFill>
              <a:schemeClr val="accent5">
                <a:lumMod val="10000"/>
                <a:lumOff val="90000"/>
              </a:schemeClr>
            </a:solidFill>
            <a:ln w="9525" cap="flat" cmpd="sng" algn="ctr">
              <a:solidFill>
                <a:schemeClr val="bg1">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63" name="Rectangle 162">
              <a:extLst>
                <a:ext uri="{FF2B5EF4-FFF2-40B4-BE49-F238E27FC236}">
                  <a16:creationId xmlns:a16="http://schemas.microsoft.com/office/drawing/2014/main" id="{3F1510FF-F2EB-794F-B07A-7DA6A1C4075B}"/>
                </a:ext>
              </a:extLst>
            </p:cNvPr>
            <p:cNvSpPr/>
            <p:nvPr/>
          </p:nvSpPr>
          <p:spPr bwMode="auto">
            <a:xfrm>
              <a:off x="7195907" y="3340232"/>
              <a:ext cx="243106" cy="509591"/>
            </a:xfrm>
            <a:prstGeom prst="rect">
              <a:avLst/>
            </a:prstGeom>
            <a:solidFill>
              <a:schemeClr val="bg1">
                <a:lumMod val="90000"/>
              </a:schemeClr>
            </a:solidFill>
            <a:ln w="9525" cap="flat" cmpd="sng" algn="ctr">
              <a:solidFill>
                <a:schemeClr val="bg1">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nvGrpSpPr>
            <p:cNvPr id="164" name="Group 163">
              <a:extLst>
                <a:ext uri="{FF2B5EF4-FFF2-40B4-BE49-F238E27FC236}">
                  <a16:creationId xmlns:a16="http://schemas.microsoft.com/office/drawing/2014/main" id="{7F47FFB6-65B4-4348-B649-49EE78455AA5}"/>
                </a:ext>
              </a:extLst>
            </p:cNvPr>
            <p:cNvGrpSpPr/>
            <p:nvPr/>
          </p:nvGrpSpPr>
          <p:grpSpPr>
            <a:xfrm>
              <a:off x="6876418" y="3120767"/>
              <a:ext cx="532934" cy="684147"/>
              <a:chOff x="7204862" y="3114051"/>
              <a:chExt cx="532934" cy="684147"/>
            </a:xfrm>
          </p:grpSpPr>
          <p:cxnSp>
            <p:nvCxnSpPr>
              <p:cNvPr id="165" name="Straight Connector 164">
                <a:extLst>
                  <a:ext uri="{FF2B5EF4-FFF2-40B4-BE49-F238E27FC236}">
                    <a16:creationId xmlns:a16="http://schemas.microsoft.com/office/drawing/2014/main" id="{21C625DA-8944-EF48-8786-ABD1A2942A41}"/>
                  </a:ext>
                </a:extLst>
              </p:cNvPr>
              <p:cNvCxnSpPr>
                <a:cxnSpLocks/>
                <a:stCxn id="167" idx="5"/>
              </p:cNvCxnSpPr>
              <p:nvPr/>
            </p:nvCxnSpPr>
            <p:spPr bwMode="auto">
              <a:xfrm>
                <a:off x="7524350" y="3241811"/>
                <a:ext cx="137265" cy="1990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32D5F9AE-5F5A-4740-BC9C-1C140A5A73D4}"/>
                  </a:ext>
                </a:extLst>
              </p:cNvPr>
              <p:cNvCxnSpPr>
                <a:cxnSpLocks/>
                <a:stCxn id="167" idx="3"/>
              </p:cNvCxnSpPr>
              <p:nvPr/>
            </p:nvCxnSpPr>
            <p:spPr bwMode="auto">
              <a:xfrm flipH="1">
                <a:off x="7279703" y="3241811"/>
                <a:ext cx="138806" cy="20729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7" name="Oval 166">
                <a:extLst>
                  <a:ext uri="{FF2B5EF4-FFF2-40B4-BE49-F238E27FC236}">
                    <a16:creationId xmlns:a16="http://schemas.microsoft.com/office/drawing/2014/main" id="{97E7FA32-E258-E549-98AB-7059FD2630C4}"/>
                  </a:ext>
                </a:extLst>
              </p:cNvPr>
              <p:cNvSpPr/>
              <p:nvPr/>
            </p:nvSpPr>
            <p:spPr bwMode="auto">
              <a:xfrm>
                <a:off x="7396589" y="3114051"/>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179" name="Oval 178">
                <a:extLst>
                  <a:ext uri="{FF2B5EF4-FFF2-40B4-BE49-F238E27FC236}">
                    <a16:creationId xmlns:a16="http://schemas.microsoft.com/office/drawing/2014/main" id="{C7F9F70E-DA47-0943-883F-ED4FFEDCB5CF}"/>
                  </a:ext>
                </a:extLst>
              </p:cNvPr>
              <p:cNvSpPr/>
              <p:nvPr/>
            </p:nvSpPr>
            <p:spPr bwMode="auto">
              <a:xfrm>
                <a:off x="7588115" y="3366008"/>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181" name="Oval 180">
                <a:extLst>
                  <a:ext uri="{FF2B5EF4-FFF2-40B4-BE49-F238E27FC236}">
                    <a16:creationId xmlns:a16="http://schemas.microsoft.com/office/drawing/2014/main" id="{559C3C94-C132-CC46-9C8B-DC11F2CE10DB}"/>
                  </a:ext>
                </a:extLst>
              </p:cNvPr>
              <p:cNvSpPr/>
              <p:nvPr/>
            </p:nvSpPr>
            <p:spPr bwMode="auto">
              <a:xfrm>
                <a:off x="7204862" y="3371101"/>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182" name="Oval 181">
                <a:extLst>
                  <a:ext uri="{FF2B5EF4-FFF2-40B4-BE49-F238E27FC236}">
                    <a16:creationId xmlns:a16="http://schemas.microsoft.com/office/drawing/2014/main" id="{0B4DD40F-B870-A24F-85E5-4819E10C3613}"/>
                  </a:ext>
                </a:extLst>
              </p:cNvPr>
              <p:cNvSpPr/>
              <p:nvPr/>
            </p:nvSpPr>
            <p:spPr bwMode="auto">
              <a:xfrm>
                <a:off x="7204862" y="3648517"/>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cxnSp>
            <p:nvCxnSpPr>
              <p:cNvPr id="183" name="Straight Connector 182">
                <a:extLst>
                  <a:ext uri="{FF2B5EF4-FFF2-40B4-BE49-F238E27FC236}">
                    <a16:creationId xmlns:a16="http://schemas.microsoft.com/office/drawing/2014/main" id="{36080724-21BF-D541-874A-0D256CFEFEBF}"/>
                  </a:ext>
                </a:extLst>
              </p:cNvPr>
              <p:cNvCxnSpPr>
                <a:cxnSpLocks/>
                <a:stCxn id="181" idx="4"/>
                <a:endCxn id="182" idx="0"/>
              </p:cNvCxnSpPr>
              <p:nvPr/>
            </p:nvCxnSpPr>
            <p:spPr bwMode="auto">
              <a:xfrm>
                <a:off x="7279702" y="3520781"/>
                <a:ext cx="0" cy="1277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4" name="Oval 183">
                <a:extLst>
                  <a:ext uri="{FF2B5EF4-FFF2-40B4-BE49-F238E27FC236}">
                    <a16:creationId xmlns:a16="http://schemas.microsoft.com/office/drawing/2014/main" id="{65439032-EEFF-E745-A01E-66FC2ABCD6D7}"/>
                  </a:ext>
                </a:extLst>
              </p:cNvPr>
              <p:cNvSpPr/>
              <p:nvPr/>
            </p:nvSpPr>
            <p:spPr bwMode="auto">
              <a:xfrm>
                <a:off x="7581797" y="3648517"/>
                <a:ext cx="149681" cy="14968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cxnSp>
            <p:nvCxnSpPr>
              <p:cNvPr id="185" name="Straight Connector 184">
                <a:extLst>
                  <a:ext uri="{FF2B5EF4-FFF2-40B4-BE49-F238E27FC236}">
                    <a16:creationId xmlns:a16="http://schemas.microsoft.com/office/drawing/2014/main" id="{083E114C-21C0-F348-A850-2D770BD743ED}"/>
                  </a:ext>
                </a:extLst>
              </p:cNvPr>
              <p:cNvCxnSpPr>
                <a:cxnSpLocks/>
                <a:endCxn id="184" idx="0"/>
              </p:cNvCxnSpPr>
              <p:nvPr/>
            </p:nvCxnSpPr>
            <p:spPr bwMode="auto">
              <a:xfrm>
                <a:off x="7656637" y="3520781"/>
                <a:ext cx="0" cy="127736"/>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9" name="TextBox 188">
                  <a:extLst>
                    <a:ext uri="{FF2B5EF4-FFF2-40B4-BE49-F238E27FC236}">
                      <a16:creationId xmlns:a16="http://schemas.microsoft.com/office/drawing/2014/main" id="{1824AA82-1D6F-7A4C-A362-27C5F9F31D2A}"/>
                    </a:ext>
                  </a:extLst>
                </p:cNvPr>
                <p:cNvSpPr txBox="1"/>
                <p:nvPr/>
              </p:nvSpPr>
              <p:spPr>
                <a:xfrm>
                  <a:off x="5957892" y="4021148"/>
                  <a:ext cx="2138919" cy="278794"/>
                </a:xfrm>
                <a:prstGeom prst="rect">
                  <a:avLst/>
                </a:prstGeom>
                <a:noFill/>
              </p:spPr>
              <p:txBody>
                <a:bodyPr wrap="none" rtlCol="0">
                  <a:spAutoFit/>
                </a:bodyPr>
                <a:lstStyle/>
                <a:p>
                  <a:r>
                    <a:rPr lang="en-US" sz="1200" dirty="0"/>
                    <a:t>4 adjacent vertices; not in </a:t>
                  </a:r>
                  <a14:m>
                    <m:oMath xmlns:m="http://schemas.openxmlformats.org/officeDocument/2006/math">
                      <m:sSubSup>
                        <m:sSubSupPr>
                          <m:ctrlPr>
                            <a:rPr lang="en-US" sz="1200" i="1" dirty="0">
                              <a:latin typeface="Cambria Math" panose="02040503050406030204" pitchFamily="18" charset="0"/>
                              <a:ea typeface="Cambria Math" panose="02040503050406030204" pitchFamily="18" charset="0"/>
                            </a:rPr>
                          </m:ctrlPr>
                        </m:sSubSupPr>
                        <m:e>
                          <m:r>
                            <a:rPr lang="en-US" sz="1200" dirty="0">
                              <a:latin typeface="Cambria Math" panose="02040503050406030204" pitchFamily="18" charset="0"/>
                              <a:ea typeface="Cambria Math" panose="02040503050406030204" pitchFamily="18" charset="0"/>
                            </a:rPr>
                            <m:t>𝒮</m:t>
                          </m:r>
                        </m:e>
                        <m:sub>
                          <m:r>
                            <a:rPr lang="en-GB" sz="1200" b="0" i="1" dirty="0" smtClean="0">
                              <a:latin typeface="Cambria Math" panose="02040503050406030204" pitchFamily="18" charset="0"/>
                              <a:ea typeface="Cambria Math" panose="02040503050406030204" pitchFamily="18" charset="0"/>
                            </a:rPr>
                            <m:t>2</m:t>
                          </m:r>
                        </m:sub>
                        <m:sup>
                          <m:r>
                            <a:rPr lang="en-GB" sz="1200" i="1" dirty="0">
                              <a:latin typeface="Cambria Math" panose="02040503050406030204" pitchFamily="18" charset="0"/>
                              <a:ea typeface="Cambria Math" panose="02040503050406030204" pitchFamily="18" charset="0"/>
                            </a:rPr>
                            <m:t>4</m:t>
                          </m:r>
                        </m:sup>
                      </m:sSubSup>
                    </m:oMath>
                  </a14:m>
                  <a:endParaRPr lang="en-US" sz="1200" dirty="0"/>
                </a:p>
              </p:txBody>
            </p:sp>
          </mc:Choice>
          <mc:Fallback xmlns="">
            <p:sp>
              <p:nvSpPr>
                <p:cNvPr id="189" name="TextBox 188">
                  <a:extLst>
                    <a:ext uri="{FF2B5EF4-FFF2-40B4-BE49-F238E27FC236}">
                      <a16:creationId xmlns:a16="http://schemas.microsoft.com/office/drawing/2014/main" id="{1824AA82-1D6F-7A4C-A362-27C5F9F31D2A}"/>
                    </a:ext>
                  </a:extLst>
                </p:cNvPr>
                <p:cNvSpPr txBox="1">
                  <a:spLocks noRot="1" noChangeAspect="1" noMove="1" noResize="1" noEditPoints="1" noAdjustHandles="1" noChangeArrowheads="1" noChangeShapeType="1" noTextEdit="1"/>
                </p:cNvSpPr>
                <p:nvPr/>
              </p:nvSpPr>
              <p:spPr>
                <a:xfrm>
                  <a:off x="5957892" y="4021148"/>
                  <a:ext cx="2138919" cy="278794"/>
                </a:xfrm>
                <a:prstGeom prst="rect">
                  <a:avLst/>
                </a:prstGeom>
                <a:blipFill>
                  <a:blip r:embed="rId8"/>
                  <a:stretch>
                    <a:fillRect b="-17391"/>
                  </a:stretch>
                </a:blipFill>
              </p:spPr>
              <p:txBody>
                <a:bodyPr/>
                <a:lstStyle/>
                <a:p>
                  <a:r>
                    <a:rPr lang="en-US">
                      <a:noFill/>
                    </a:rPr>
                    <a:t> </a:t>
                  </a:r>
                </a:p>
              </p:txBody>
            </p:sp>
          </mc:Fallback>
        </mc:AlternateContent>
      </p:grpSp>
      <p:pic>
        <p:nvPicPr>
          <p:cNvPr id="11" name="Audio 10">
            <a:hlinkClick r:id="" action="ppaction://media"/>
            <a:extLst>
              <a:ext uri="{FF2B5EF4-FFF2-40B4-BE49-F238E27FC236}">
                <a16:creationId xmlns:a16="http://schemas.microsoft.com/office/drawing/2014/main" id="{9EDB35BF-8478-7F4C-B20D-ACCF4E3F655E}"/>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2225734055"/>
      </p:ext>
    </p:extLst>
  </p:cSld>
  <p:clrMapOvr>
    <a:masterClrMapping/>
  </p:clrMapOvr>
  <mc:AlternateContent xmlns:mc="http://schemas.openxmlformats.org/markup-compatibility/2006" xmlns:p14="http://schemas.microsoft.com/office/powerpoint/2010/main">
    <mc:Choice Requires="p14">
      <p:transition spd="slow" p14:dur="2000" advTm="84940"/>
    </mc:Choice>
    <mc:Fallback xmlns="">
      <p:transition spd="slow" advTm="84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11"/>
                </p:tgtEl>
              </p:cMediaNode>
            </p:audio>
          </p:childTnLst>
        </p:cTn>
      </p:par>
    </p:tnLst>
    <p:bldLst>
      <p:bldP spid="136"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6A0FFA64-BFFB-5140-A7DF-72A5076B0DBE}"/>
              </a:ext>
            </a:extLst>
          </p:cNvPr>
          <p:cNvSpPr/>
          <p:nvPr/>
        </p:nvSpPr>
        <p:spPr bwMode="auto">
          <a:xfrm>
            <a:off x="454427" y="1946644"/>
            <a:ext cx="1385453" cy="21434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 name="Rectangle 1">
            <a:extLst>
              <a:ext uri="{FF2B5EF4-FFF2-40B4-BE49-F238E27FC236}">
                <a16:creationId xmlns:a16="http://schemas.microsoft.com/office/drawing/2014/main" id="{1F95EE8A-A7E4-754D-AE12-C4681A107A95}"/>
              </a:ext>
            </a:extLst>
          </p:cNvPr>
          <p:cNvSpPr/>
          <p:nvPr/>
        </p:nvSpPr>
        <p:spPr bwMode="auto">
          <a:xfrm>
            <a:off x="0" y="-92546"/>
            <a:ext cx="9180512" cy="699542"/>
          </a:xfrm>
          <a:prstGeom prst="rect">
            <a:avLst/>
          </a:prstGeom>
          <a:solidFill>
            <a:srgbClr val="0035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179512" y="69473"/>
            <a:ext cx="3744417" cy="504055"/>
          </a:xfrm>
          <a:prstGeom prst="rect">
            <a:avLst/>
          </a:prstGeom>
        </p:spPr>
        <p:txBody>
          <a:bodyPr anchor="t"/>
          <a:lstStyle/>
          <a:p>
            <a:r>
              <a:rPr lang="en-US" sz="2400" dirty="0" err="1">
                <a:solidFill>
                  <a:schemeClr val="bg1"/>
                </a:solidFill>
                <a:latin typeface="Arial"/>
                <a:cs typeface="Arial"/>
              </a:rPr>
              <a:t>Trie</a:t>
            </a:r>
            <a:r>
              <a:rPr lang="en-US" sz="2400" dirty="0">
                <a:solidFill>
                  <a:schemeClr val="bg1"/>
                </a:solidFill>
                <a:latin typeface="Arial"/>
                <a:cs typeface="Arial"/>
              </a:rPr>
              <a:t> data structure</a:t>
            </a:r>
            <a:endParaRPr lang="en-US" sz="2400" dirty="0">
              <a:solidFill>
                <a:schemeClr val="bg1"/>
              </a:solidFill>
            </a:endParaRPr>
          </a:p>
        </p:txBody>
      </p:sp>
      <p:sp>
        <p:nvSpPr>
          <p:cNvPr id="3" name="Rounded Rectangle 2">
            <a:extLst>
              <a:ext uri="{FF2B5EF4-FFF2-40B4-BE49-F238E27FC236}">
                <a16:creationId xmlns:a16="http://schemas.microsoft.com/office/drawing/2014/main" id="{61AD9820-8E35-BE47-8BB7-A3009235FCFF}"/>
              </a:ext>
            </a:extLst>
          </p:cNvPr>
          <p:cNvSpPr/>
          <p:nvPr/>
        </p:nvSpPr>
        <p:spPr bwMode="auto">
          <a:xfrm>
            <a:off x="4496045" y="2288715"/>
            <a:ext cx="864096" cy="306975"/>
          </a:xfrm>
          <a:prstGeom prst="roundRect">
            <a:avLst/>
          </a:prstGeom>
          <a:solidFill>
            <a:srgbClr val="E6E6E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N(S): {}</a:t>
            </a:r>
          </a:p>
        </p:txBody>
      </p:sp>
      <p:sp>
        <p:nvSpPr>
          <p:cNvPr id="6" name="Rounded Rectangle 5">
            <a:extLst>
              <a:ext uri="{FF2B5EF4-FFF2-40B4-BE49-F238E27FC236}">
                <a16:creationId xmlns:a16="http://schemas.microsoft.com/office/drawing/2014/main" id="{18D4B858-0192-B149-915B-E607107E194A}"/>
              </a:ext>
            </a:extLst>
          </p:cNvPr>
          <p:cNvSpPr/>
          <p:nvPr/>
        </p:nvSpPr>
        <p:spPr bwMode="auto">
          <a:xfrm>
            <a:off x="7808413" y="3019718"/>
            <a:ext cx="1152128" cy="491160"/>
          </a:xfrm>
          <a:prstGeom prst="roundRect">
            <a:avLst/>
          </a:prstGeom>
          <a:solidFill>
            <a:srgbClr val="E6E6E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N(S): {5}</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a:ea typeface="ＭＳ Ｐゴシック" charset="-128"/>
                <a:cs typeface="ＭＳ Ｐゴシック" charset="-128"/>
              </a:rPr>
              <a:t>S: {6}</a:t>
            </a:r>
            <a:endPar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7" name="Rounded Rectangle 6">
            <a:extLst>
              <a:ext uri="{FF2B5EF4-FFF2-40B4-BE49-F238E27FC236}">
                <a16:creationId xmlns:a16="http://schemas.microsoft.com/office/drawing/2014/main" id="{B3A965D0-AE8A-8941-AA82-03C520F158EB}"/>
              </a:ext>
            </a:extLst>
          </p:cNvPr>
          <p:cNvSpPr/>
          <p:nvPr/>
        </p:nvSpPr>
        <p:spPr bwMode="auto">
          <a:xfrm>
            <a:off x="2709585" y="3108087"/>
            <a:ext cx="1152128" cy="306975"/>
          </a:xfrm>
          <a:prstGeom prst="roundRect">
            <a:avLst/>
          </a:prstGeom>
          <a:solidFill>
            <a:srgbClr val="E6E6E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N(S): {1}</a:t>
            </a:r>
          </a:p>
        </p:txBody>
      </p:sp>
      <p:sp>
        <p:nvSpPr>
          <p:cNvPr id="8" name="Rounded Rectangle 7">
            <a:extLst>
              <a:ext uri="{FF2B5EF4-FFF2-40B4-BE49-F238E27FC236}">
                <a16:creationId xmlns:a16="http://schemas.microsoft.com/office/drawing/2014/main" id="{687A8AE0-26F0-2B40-8966-ADBB5C1E8242}"/>
              </a:ext>
            </a:extLst>
          </p:cNvPr>
          <p:cNvSpPr/>
          <p:nvPr/>
        </p:nvSpPr>
        <p:spPr bwMode="auto">
          <a:xfrm>
            <a:off x="4716931" y="3111810"/>
            <a:ext cx="1152128" cy="306975"/>
          </a:xfrm>
          <a:prstGeom prst="roundRect">
            <a:avLst/>
          </a:prstGeom>
          <a:solidFill>
            <a:srgbClr val="E6E6E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N(S): {2}</a:t>
            </a:r>
          </a:p>
        </p:txBody>
      </p:sp>
      <p:sp>
        <p:nvSpPr>
          <p:cNvPr id="9" name="Rounded Rectangle 8">
            <a:extLst>
              <a:ext uri="{FF2B5EF4-FFF2-40B4-BE49-F238E27FC236}">
                <a16:creationId xmlns:a16="http://schemas.microsoft.com/office/drawing/2014/main" id="{F51CB4AA-F2BC-E040-B706-76C845E989CA}"/>
              </a:ext>
            </a:extLst>
          </p:cNvPr>
          <p:cNvSpPr/>
          <p:nvPr/>
        </p:nvSpPr>
        <p:spPr bwMode="auto">
          <a:xfrm>
            <a:off x="6262672" y="3108087"/>
            <a:ext cx="1152128" cy="306975"/>
          </a:xfrm>
          <a:prstGeom prst="roundRect">
            <a:avLst/>
          </a:prstGeom>
          <a:solidFill>
            <a:srgbClr val="E6E6E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N(S): {3}</a:t>
            </a:r>
          </a:p>
        </p:txBody>
      </p:sp>
      <p:sp>
        <p:nvSpPr>
          <p:cNvPr id="10" name="Rounded Rectangle 9">
            <a:extLst>
              <a:ext uri="{FF2B5EF4-FFF2-40B4-BE49-F238E27FC236}">
                <a16:creationId xmlns:a16="http://schemas.microsoft.com/office/drawing/2014/main" id="{3B7712A0-EA57-134A-8F60-23BEC2F42028}"/>
              </a:ext>
            </a:extLst>
          </p:cNvPr>
          <p:cNvSpPr/>
          <p:nvPr/>
        </p:nvSpPr>
        <p:spPr bwMode="auto">
          <a:xfrm>
            <a:off x="421219" y="3934905"/>
            <a:ext cx="864096" cy="699542"/>
          </a:xfrm>
          <a:prstGeom prst="roundRect">
            <a:avLst/>
          </a:prstGeom>
          <a:solidFill>
            <a:srgbClr val="E6E6E6"/>
          </a:solid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N(S): {1,3}</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a:ea typeface="ＭＳ Ｐゴシック" charset="-128"/>
                <a:cs typeface="ＭＳ Ｐゴシック" charset="-128"/>
              </a:rPr>
              <a:t>S: {2}</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S: {4,5,6}</a:t>
            </a:r>
          </a:p>
        </p:txBody>
      </p:sp>
      <p:sp>
        <p:nvSpPr>
          <p:cNvPr id="11" name="Rounded Rectangle 10">
            <a:extLst>
              <a:ext uri="{FF2B5EF4-FFF2-40B4-BE49-F238E27FC236}">
                <a16:creationId xmlns:a16="http://schemas.microsoft.com/office/drawing/2014/main" id="{8C25C7B9-1E08-2848-8B99-108BCBDC957F}"/>
              </a:ext>
            </a:extLst>
          </p:cNvPr>
          <p:cNvSpPr/>
          <p:nvPr/>
        </p:nvSpPr>
        <p:spPr bwMode="auto">
          <a:xfrm>
            <a:off x="1357323" y="3934905"/>
            <a:ext cx="864096" cy="699542"/>
          </a:xfrm>
          <a:prstGeom prst="roundRect">
            <a:avLst/>
          </a:prstGeom>
          <a:solidFill>
            <a:srgbClr val="E6E6E6"/>
          </a:solid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N(S): {1,4}</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a:ea typeface="ＭＳ Ｐゴシック" charset="-128"/>
                <a:cs typeface="ＭＳ Ｐゴシック" charset="-128"/>
              </a:rPr>
              <a:t>S: {2,3}</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S: {5,6}</a:t>
            </a:r>
          </a:p>
        </p:txBody>
      </p:sp>
      <p:sp>
        <p:nvSpPr>
          <p:cNvPr id="12" name="Rounded Rectangle 11">
            <a:extLst>
              <a:ext uri="{FF2B5EF4-FFF2-40B4-BE49-F238E27FC236}">
                <a16:creationId xmlns:a16="http://schemas.microsoft.com/office/drawing/2014/main" id="{D9465F29-336C-8845-B355-6DFE9B894344}"/>
              </a:ext>
            </a:extLst>
          </p:cNvPr>
          <p:cNvSpPr/>
          <p:nvPr/>
        </p:nvSpPr>
        <p:spPr bwMode="auto">
          <a:xfrm>
            <a:off x="2293427" y="4013968"/>
            <a:ext cx="864096" cy="499154"/>
          </a:xfrm>
          <a:prstGeom prst="roundRect">
            <a:avLst/>
          </a:prstGeom>
          <a:solidFill>
            <a:srgbClr val="E6E6E6"/>
          </a:solid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N(S): {1,5}</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a:ea typeface="ＭＳ Ｐゴシック" charset="-128"/>
                <a:cs typeface="ＭＳ Ｐゴシック" charset="-128"/>
              </a:rPr>
              <a:t>S: {2,3,4}</a:t>
            </a:r>
          </a:p>
        </p:txBody>
      </p:sp>
      <p:sp>
        <p:nvSpPr>
          <p:cNvPr id="13" name="Rounded Rectangle 12">
            <a:extLst>
              <a:ext uri="{FF2B5EF4-FFF2-40B4-BE49-F238E27FC236}">
                <a16:creationId xmlns:a16="http://schemas.microsoft.com/office/drawing/2014/main" id="{B1CF26F1-6877-9E46-BE12-A1D7F8A64528}"/>
              </a:ext>
            </a:extLst>
          </p:cNvPr>
          <p:cNvSpPr/>
          <p:nvPr/>
        </p:nvSpPr>
        <p:spPr bwMode="auto">
          <a:xfrm>
            <a:off x="3229531" y="4016962"/>
            <a:ext cx="864096" cy="493166"/>
          </a:xfrm>
          <a:prstGeom prst="roundRect">
            <a:avLst/>
          </a:prstGeom>
          <a:solidFill>
            <a:srgbClr val="E6E6E6"/>
          </a:solid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N(S): {1,7}</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a:ea typeface="ＭＳ Ｐゴシック" charset="-128"/>
                <a:cs typeface="ＭＳ Ｐゴシック" charset="-128"/>
              </a:rPr>
              <a:t>S: {8,9}</a:t>
            </a:r>
          </a:p>
        </p:txBody>
      </p:sp>
      <p:sp>
        <p:nvSpPr>
          <p:cNvPr id="14" name="Rounded Rectangle 13">
            <a:extLst>
              <a:ext uri="{FF2B5EF4-FFF2-40B4-BE49-F238E27FC236}">
                <a16:creationId xmlns:a16="http://schemas.microsoft.com/office/drawing/2014/main" id="{4CC9EC4C-AA0D-4F4C-BF45-3C16BD33D0F9}"/>
              </a:ext>
            </a:extLst>
          </p:cNvPr>
          <p:cNvSpPr/>
          <p:nvPr/>
        </p:nvSpPr>
        <p:spPr bwMode="auto">
          <a:xfrm>
            <a:off x="4175777" y="4016962"/>
            <a:ext cx="857302" cy="493166"/>
          </a:xfrm>
          <a:prstGeom prst="roundRect">
            <a:avLst/>
          </a:prstGeom>
          <a:solidFill>
            <a:srgbClr val="E6E6E6"/>
          </a:solid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N(S): {1,8}</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a:ea typeface="ＭＳ Ｐゴシック" charset="-128"/>
                <a:cs typeface="ＭＳ Ｐゴシック" charset="-128"/>
              </a:rPr>
              <a:t>S: {7,9}</a:t>
            </a:r>
          </a:p>
        </p:txBody>
      </p:sp>
      <p:sp>
        <p:nvSpPr>
          <p:cNvPr id="15" name="Rounded Rectangle 14">
            <a:extLst>
              <a:ext uri="{FF2B5EF4-FFF2-40B4-BE49-F238E27FC236}">
                <a16:creationId xmlns:a16="http://schemas.microsoft.com/office/drawing/2014/main" id="{6AF8CDD8-1D18-F348-960C-0364B155821A}"/>
              </a:ext>
            </a:extLst>
          </p:cNvPr>
          <p:cNvSpPr/>
          <p:nvPr/>
        </p:nvSpPr>
        <p:spPr bwMode="auto">
          <a:xfrm>
            <a:off x="5101739" y="4013968"/>
            <a:ext cx="872610" cy="493166"/>
          </a:xfrm>
          <a:prstGeom prst="roundRect">
            <a:avLst/>
          </a:prstGeom>
          <a:solidFill>
            <a:srgbClr val="E6E6E6"/>
          </a:solid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N(S): {1,9}</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a:ea typeface="ＭＳ Ｐゴシック" charset="-128"/>
                <a:cs typeface="ＭＳ Ｐゴシック" charset="-128"/>
              </a:rPr>
              <a:t>S: {7,8}</a:t>
            </a:r>
          </a:p>
        </p:txBody>
      </p:sp>
      <p:sp>
        <p:nvSpPr>
          <p:cNvPr id="16" name="Rounded Rectangle 15">
            <a:extLst>
              <a:ext uri="{FF2B5EF4-FFF2-40B4-BE49-F238E27FC236}">
                <a16:creationId xmlns:a16="http://schemas.microsoft.com/office/drawing/2014/main" id="{032A3655-7BFF-724C-9D98-2CE1B0C53227}"/>
              </a:ext>
            </a:extLst>
          </p:cNvPr>
          <p:cNvSpPr/>
          <p:nvPr/>
        </p:nvSpPr>
        <p:spPr bwMode="auto">
          <a:xfrm>
            <a:off x="6085358" y="4017691"/>
            <a:ext cx="864096" cy="499154"/>
          </a:xfrm>
          <a:prstGeom prst="roundRect">
            <a:avLst/>
          </a:prstGeom>
          <a:solidFill>
            <a:srgbClr val="E6E6E6"/>
          </a:solid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N(S): {2,4}</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a:ea typeface="ＭＳ Ｐゴシック" charset="-128"/>
                <a:cs typeface="ＭＳ Ｐゴシック" charset="-128"/>
              </a:rPr>
              <a:t>S: {3}</a:t>
            </a:r>
          </a:p>
        </p:txBody>
      </p:sp>
      <p:sp>
        <p:nvSpPr>
          <p:cNvPr id="17" name="Rounded Rectangle 16">
            <a:extLst>
              <a:ext uri="{FF2B5EF4-FFF2-40B4-BE49-F238E27FC236}">
                <a16:creationId xmlns:a16="http://schemas.microsoft.com/office/drawing/2014/main" id="{2D0E2039-39E5-B84C-AE32-A2A0A2D402EC}"/>
              </a:ext>
            </a:extLst>
          </p:cNvPr>
          <p:cNvSpPr/>
          <p:nvPr/>
        </p:nvSpPr>
        <p:spPr bwMode="auto">
          <a:xfrm>
            <a:off x="7021462" y="4007980"/>
            <a:ext cx="864096" cy="499154"/>
          </a:xfrm>
          <a:prstGeom prst="roundRect">
            <a:avLst/>
          </a:prstGeom>
          <a:solidFill>
            <a:srgbClr val="E6E6E6"/>
          </a:solid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N(S): {2,5}</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a:ea typeface="ＭＳ Ｐゴシック" charset="-128"/>
                <a:cs typeface="ＭＳ Ｐゴシック" charset="-128"/>
              </a:rPr>
              <a:t>S: {3,4}</a:t>
            </a:r>
          </a:p>
        </p:txBody>
      </p:sp>
      <p:sp>
        <p:nvSpPr>
          <p:cNvPr id="18" name="Rounded Rectangle 17">
            <a:extLst>
              <a:ext uri="{FF2B5EF4-FFF2-40B4-BE49-F238E27FC236}">
                <a16:creationId xmlns:a16="http://schemas.microsoft.com/office/drawing/2014/main" id="{7F7162BE-9324-2A4A-80CB-CF4A49BFB21D}"/>
              </a:ext>
            </a:extLst>
          </p:cNvPr>
          <p:cNvSpPr/>
          <p:nvPr/>
        </p:nvSpPr>
        <p:spPr bwMode="auto">
          <a:xfrm>
            <a:off x="7952429" y="4008713"/>
            <a:ext cx="864096" cy="499154"/>
          </a:xfrm>
          <a:prstGeom prst="roundRect">
            <a:avLst/>
          </a:prstGeom>
          <a:solidFill>
            <a:srgbClr val="E6E6E6"/>
          </a:solid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128"/>
                <a:cs typeface="ＭＳ Ｐゴシック" charset="-128"/>
              </a:rPr>
              <a:t>N(S): {3,5}</a:t>
            </a:r>
          </a:p>
          <a:p>
            <a:pPr marL="0" marR="0" indent="0" algn="ctr" defTabSz="914400" rtl="0" eaLnBrk="0" fontAlgn="base" latinLnBrk="0" hangingPunct="0">
              <a:lnSpc>
                <a:spcPct val="100000"/>
              </a:lnSpc>
              <a:spcBef>
                <a:spcPct val="0"/>
              </a:spcBef>
              <a:spcAft>
                <a:spcPct val="0"/>
              </a:spcAft>
              <a:buClrTx/>
              <a:buSzTx/>
              <a:buFontTx/>
              <a:buNone/>
              <a:tabLst/>
            </a:pPr>
            <a:r>
              <a:rPr lang="en-US" sz="1200" dirty="0">
                <a:ea typeface="ＭＳ Ｐゴシック" charset="-128"/>
                <a:cs typeface="ＭＳ Ｐゴシック" charset="-128"/>
              </a:rPr>
              <a:t>S: {4}</a:t>
            </a:r>
          </a:p>
        </p:txBody>
      </p:sp>
      <p:cxnSp>
        <p:nvCxnSpPr>
          <p:cNvPr id="20" name="Straight Connector 19">
            <a:extLst>
              <a:ext uri="{FF2B5EF4-FFF2-40B4-BE49-F238E27FC236}">
                <a16:creationId xmlns:a16="http://schemas.microsoft.com/office/drawing/2014/main" id="{1D7618DA-3466-BD40-9352-9BEE52B12EB8}"/>
              </a:ext>
            </a:extLst>
          </p:cNvPr>
          <p:cNvCxnSpPr>
            <a:stCxn id="3" idx="2"/>
            <a:endCxn id="6" idx="0"/>
          </p:cNvCxnSpPr>
          <p:nvPr/>
        </p:nvCxnSpPr>
        <p:spPr bwMode="auto">
          <a:xfrm>
            <a:off x="4928093" y="2595690"/>
            <a:ext cx="3456384" cy="42402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2BDA9963-01A2-3A4B-B13E-F4CFF5BBE61E}"/>
              </a:ext>
            </a:extLst>
          </p:cNvPr>
          <p:cNvCxnSpPr>
            <a:cxnSpLocks/>
            <a:stCxn id="3" idx="2"/>
            <a:endCxn id="7" idx="0"/>
          </p:cNvCxnSpPr>
          <p:nvPr/>
        </p:nvCxnSpPr>
        <p:spPr bwMode="auto">
          <a:xfrm flipH="1">
            <a:off x="3285649" y="2595690"/>
            <a:ext cx="1642444" cy="51239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0E373AC-FC72-F245-8943-B2A74CE51963}"/>
              </a:ext>
            </a:extLst>
          </p:cNvPr>
          <p:cNvCxnSpPr>
            <a:cxnSpLocks/>
            <a:stCxn id="3" idx="2"/>
            <a:endCxn id="8" idx="0"/>
          </p:cNvCxnSpPr>
          <p:nvPr/>
        </p:nvCxnSpPr>
        <p:spPr bwMode="auto">
          <a:xfrm>
            <a:off x="4928093" y="2595690"/>
            <a:ext cx="364902" cy="51612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5DCC45EA-4CC0-C04E-8FB9-7256CD589CE5}"/>
              </a:ext>
            </a:extLst>
          </p:cNvPr>
          <p:cNvCxnSpPr>
            <a:cxnSpLocks/>
            <a:stCxn id="3" idx="2"/>
            <a:endCxn id="9" idx="0"/>
          </p:cNvCxnSpPr>
          <p:nvPr/>
        </p:nvCxnSpPr>
        <p:spPr bwMode="auto">
          <a:xfrm>
            <a:off x="4928093" y="2595690"/>
            <a:ext cx="1910643" cy="51239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B02A6C95-E1F6-704A-AE5F-354F7EE67997}"/>
              </a:ext>
            </a:extLst>
          </p:cNvPr>
          <p:cNvCxnSpPr>
            <a:cxnSpLocks/>
            <a:stCxn id="7" idx="2"/>
            <a:endCxn id="10" idx="0"/>
          </p:cNvCxnSpPr>
          <p:nvPr/>
        </p:nvCxnSpPr>
        <p:spPr bwMode="auto">
          <a:xfrm flipH="1">
            <a:off x="853267" y="3415062"/>
            <a:ext cx="2432382" cy="51984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A851A872-6EAE-F64B-8094-33A3761FA576}"/>
              </a:ext>
            </a:extLst>
          </p:cNvPr>
          <p:cNvCxnSpPr>
            <a:cxnSpLocks/>
            <a:stCxn id="7" idx="2"/>
            <a:endCxn id="11" idx="0"/>
          </p:cNvCxnSpPr>
          <p:nvPr/>
        </p:nvCxnSpPr>
        <p:spPr bwMode="auto">
          <a:xfrm flipH="1">
            <a:off x="1789371" y="3415062"/>
            <a:ext cx="1496278" cy="51984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BBB9C02-9288-324F-97A8-728766C6AB17}"/>
              </a:ext>
            </a:extLst>
          </p:cNvPr>
          <p:cNvCxnSpPr>
            <a:cxnSpLocks/>
            <a:stCxn id="7" idx="2"/>
            <a:endCxn id="12" idx="0"/>
          </p:cNvCxnSpPr>
          <p:nvPr/>
        </p:nvCxnSpPr>
        <p:spPr bwMode="auto">
          <a:xfrm flipH="1">
            <a:off x="2725475" y="3415062"/>
            <a:ext cx="560174" cy="59890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6A57C87-7FF3-BC4E-B2B2-BDF4528D88E5}"/>
              </a:ext>
            </a:extLst>
          </p:cNvPr>
          <p:cNvCxnSpPr>
            <a:cxnSpLocks/>
            <a:stCxn id="7" idx="2"/>
            <a:endCxn id="13" idx="0"/>
          </p:cNvCxnSpPr>
          <p:nvPr/>
        </p:nvCxnSpPr>
        <p:spPr bwMode="auto">
          <a:xfrm>
            <a:off x="3285649" y="3415062"/>
            <a:ext cx="375930" cy="6019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16CB92CD-383A-144F-9864-3FF97E2B5386}"/>
              </a:ext>
            </a:extLst>
          </p:cNvPr>
          <p:cNvCxnSpPr>
            <a:cxnSpLocks/>
            <a:stCxn id="7" idx="2"/>
            <a:endCxn id="14" idx="0"/>
          </p:cNvCxnSpPr>
          <p:nvPr/>
        </p:nvCxnSpPr>
        <p:spPr bwMode="auto">
          <a:xfrm>
            <a:off x="3285649" y="3415062"/>
            <a:ext cx="1318779" cy="6019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EA6FFCC-292F-7340-A309-B8F152F6F8B2}"/>
              </a:ext>
            </a:extLst>
          </p:cNvPr>
          <p:cNvCxnSpPr>
            <a:cxnSpLocks/>
            <a:stCxn id="7" idx="2"/>
            <a:endCxn id="15" idx="0"/>
          </p:cNvCxnSpPr>
          <p:nvPr/>
        </p:nvCxnSpPr>
        <p:spPr bwMode="auto">
          <a:xfrm>
            <a:off x="3285649" y="3415062"/>
            <a:ext cx="2252395" cy="59890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E662AF-FD06-684B-AB16-D912A1A1FC1B}"/>
              </a:ext>
            </a:extLst>
          </p:cNvPr>
          <p:cNvCxnSpPr>
            <a:cxnSpLocks/>
            <a:stCxn id="8" idx="2"/>
            <a:endCxn id="16" idx="0"/>
          </p:cNvCxnSpPr>
          <p:nvPr/>
        </p:nvCxnSpPr>
        <p:spPr bwMode="auto">
          <a:xfrm>
            <a:off x="5292995" y="3418785"/>
            <a:ext cx="1224411" cy="59890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F7474769-A019-B34E-A603-3F0CF0817B3B}"/>
              </a:ext>
            </a:extLst>
          </p:cNvPr>
          <p:cNvCxnSpPr>
            <a:cxnSpLocks/>
            <a:stCxn id="8" idx="2"/>
            <a:endCxn id="17" idx="0"/>
          </p:cNvCxnSpPr>
          <p:nvPr/>
        </p:nvCxnSpPr>
        <p:spPr bwMode="auto">
          <a:xfrm>
            <a:off x="5292995" y="3418785"/>
            <a:ext cx="2160515" cy="58919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1EB2770-B08B-894E-BEA7-B6406BE50E29}"/>
              </a:ext>
            </a:extLst>
          </p:cNvPr>
          <p:cNvCxnSpPr>
            <a:cxnSpLocks/>
            <a:stCxn id="9" idx="2"/>
            <a:endCxn id="18" idx="0"/>
          </p:cNvCxnSpPr>
          <p:nvPr/>
        </p:nvCxnSpPr>
        <p:spPr bwMode="auto">
          <a:xfrm>
            <a:off x="6838736" y="3415062"/>
            <a:ext cx="1545741" cy="59365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57" name="Table 57">
            <a:extLst>
              <a:ext uri="{FF2B5EF4-FFF2-40B4-BE49-F238E27FC236}">
                <a16:creationId xmlns:a16="http://schemas.microsoft.com/office/drawing/2014/main" id="{439B916A-739D-A246-A37B-0320909A8316}"/>
              </a:ext>
            </a:extLst>
          </p:cNvPr>
          <p:cNvGraphicFramePr>
            <a:graphicFrameLocks noGrp="1"/>
          </p:cNvGraphicFramePr>
          <p:nvPr>
            <p:extLst>
              <p:ext uri="{D42A27DB-BD31-4B8C-83A1-F6EECF244321}">
                <p14:modId xmlns:p14="http://schemas.microsoft.com/office/powerpoint/2010/main" val="3441667680"/>
              </p:ext>
            </p:extLst>
          </p:nvPr>
        </p:nvGraphicFramePr>
        <p:xfrm>
          <a:off x="636989" y="719124"/>
          <a:ext cx="1091838" cy="2658240"/>
        </p:xfrm>
        <a:graphic>
          <a:graphicData uri="http://schemas.openxmlformats.org/drawingml/2006/table">
            <a:tbl>
              <a:tblPr firstRow="1" bandRow="1">
                <a:tableStyleId>{2D5ABB26-0587-4C30-8999-92F81FD0307C}</a:tableStyleId>
              </a:tblPr>
              <a:tblGrid>
                <a:gridCol w="545919">
                  <a:extLst>
                    <a:ext uri="{9D8B030D-6E8A-4147-A177-3AD203B41FA5}">
                      <a16:colId xmlns:a16="http://schemas.microsoft.com/office/drawing/2014/main" val="2305577583"/>
                    </a:ext>
                  </a:extLst>
                </a:gridCol>
                <a:gridCol w="545919">
                  <a:extLst>
                    <a:ext uri="{9D8B030D-6E8A-4147-A177-3AD203B41FA5}">
                      <a16:colId xmlns:a16="http://schemas.microsoft.com/office/drawing/2014/main" val="3802289350"/>
                    </a:ext>
                  </a:extLst>
                </a:gridCol>
              </a:tblGrid>
              <a:tr h="200673">
                <a:tc>
                  <a:txBody>
                    <a:bodyPr/>
                    <a:lstStyle/>
                    <a:p>
                      <a:pPr algn="ctr"/>
                      <a:r>
                        <a:rPr lang="en-US" sz="1200" b="1" dirty="0"/>
                        <a:t>S</a:t>
                      </a:r>
                    </a:p>
                  </a:txBody>
                  <a:tcPr marL="36000" marR="36000" marT="10800" marB="10800">
                    <a:lnB w="12700" cap="flat" cmpd="sng" algn="ctr">
                      <a:solidFill>
                        <a:schemeClr val="tx1"/>
                      </a:solidFill>
                      <a:prstDash val="solid"/>
                      <a:round/>
                      <a:headEnd type="none" w="med" len="med"/>
                      <a:tailEnd type="none" w="med" len="med"/>
                    </a:lnB>
                  </a:tcPr>
                </a:tc>
                <a:tc>
                  <a:txBody>
                    <a:bodyPr/>
                    <a:lstStyle/>
                    <a:p>
                      <a:pPr algn="ctr"/>
                      <a:r>
                        <a:rPr lang="en-US" sz="1200" b="1" dirty="0"/>
                        <a:t>N(S)</a:t>
                      </a:r>
                    </a:p>
                  </a:txBody>
                  <a:tcPr marL="36000" marR="36000" marT="10800" marB="1080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0440173"/>
                  </a:ext>
                </a:extLst>
              </a:tr>
              <a:tr h="200673">
                <a:tc>
                  <a:txBody>
                    <a:bodyPr/>
                    <a:lstStyle/>
                    <a:p>
                      <a:pPr algn="ctr"/>
                      <a:r>
                        <a:rPr lang="en-US" sz="1200" dirty="0"/>
                        <a:t>{2}</a:t>
                      </a:r>
                    </a:p>
                  </a:txBody>
                  <a:tcPr marL="36000" marR="36000" marT="10800" marB="10800">
                    <a:lnT w="12700" cap="flat" cmpd="sng" algn="ctr">
                      <a:solidFill>
                        <a:schemeClr val="tx1"/>
                      </a:solidFill>
                      <a:prstDash val="solid"/>
                      <a:round/>
                      <a:headEnd type="none" w="med" len="med"/>
                      <a:tailEnd type="none" w="med" len="med"/>
                    </a:lnT>
                  </a:tcPr>
                </a:tc>
                <a:tc>
                  <a:txBody>
                    <a:bodyPr/>
                    <a:lstStyle/>
                    <a:p>
                      <a:pPr algn="ctr"/>
                      <a:r>
                        <a:rPr lang="en-US" sz="1200" dirty="0"/>
                        <a:t>{1,3}</a:t>
                      </a:r>
                    </a:p>
                  </a:txBody>
                  <a:tcPr marL="36000" marR="36000" marT="10800" marB="1080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93756810"/>
                  </a:ext>
                </a:extLst>
              </a:tr>
              <a:tr h="200673">
                <a:tc>
                  <a:txBody>
                    <a:bodyPr/>
                    <a:lstStyle/>
                    <a:p>
                      <a:pPr algn="ctr"/>
                      <a:r>
                        <a:rPr lang="en-US" sz="1200" dirty="0"/>
                        <a:t>{3}</a:t>
                      </a:r>
                    </a:p>
                  </a:txBody>
                  <a:tcPr marL="36000" marR="36000" marT="10800" marB="10800"/>
                </a:tc>
                <a:tc>
                  <a:txBody>
                    <a:bodyPr/>
                    <a:lstStyle/>
                    <a:p>
                      <a:pPr algn="ctr"/>
                      <a:r>
                        <a:rPr lang="en-US" sz="1200" dirty="0"/>
                        <a:t>{2,4}</a:t>
                      </a:r>
                    </a:p>
                  </a:txBody>
                  <a:tcPr marL="36000" marR="36000" marT="10800" marB="10800"/>
                </a:tc>
                <a:extLst>
                  <a:ext uri="{0D108BD9-81ED-4DB2-BD59-A6C34878D82A}">
                    <a16:rowId xmlns:a16="http://schemas.microsoft.com/office/drawing/2014/main" val="1787950657"/>
                  </a:ext>
                </a:extLst>
              </a:tr>
              <a:tr h="200673">
                <a:tc>
                  <a:txBody>
                    <a:bodyPr/>
                    <a:lstStyle/>
                    <a:p>
                      <a:pPr algn="ctr"/>
                      <a:r>
                        <a:rPr lang="en-US" sz="1200" dirty="0"/>
                        <a:t>{4}</a:t>
                      </a:r>
                    </a:p>
                  </a:txBody>
                  <a:tcPr marL="36000" marR="36000" marT="10800" marB="10800"/>
                </a:tc>
                <a:tc>
                  <a:txBody>
                    <a:bodyPr/>
                    <a:lstStyle/>
                    <a:p>
                      <a:pPr algn="ctr"/>
                      <a:r>
                        <a:rPr lang="en-US" sz="1200" dirty="0"/>
                        <a:t>{3,5}</a:t>
                      </a:r>
                    </a:p>
                  </a:txBody>
                  <a:tcPr marL="36000" marR="36000" marT="10800" marB="10800"/>
                </a:tc>
                <a:extLst>
                  <a:ext uri="{0D108BD9-81ED-4DB2-BD59-A6C34878D82A}">
                    <a16:rowId xmlns:a16="http://schemas.microsoft.com/office/drawing/2014/main" val="677814990"/>
                  </a:ext>
                </a:extLst>
              </a:tr>
              <a:tr h="200673">
                <a:tc>
                  <a:txBody>
                    <a:bodyPr/>
                    <a:lstStyle/>
                    <a:p>
                      <a:pPr algn="ctr"/>
                      <a:r>
                        <a:rPr lang="en-US" sz="1200" dirty="0"/>
                        <a:t>{6}</a:t>
                      </a:r>
                    </a:p>
                  </a:txBody>
                  <a:tcPr marL="36000" marR="36000" marT="10800" marB="10800"/>
                </a:tc>
                <a:tc>
                  <a:txBody>
                    <a:bodyPr/>
                    <a:lstStyle/>
                    <a:p>
                      <a:pPr algn="ctr"/>
                      <a:r>
                        <a:rPr lang="en-US" sz="1200" dirty="0"/>
                        <a:t>{5}</a:t>
                      </a:r>
                    </a:p>
                  </a:txBody>
                  <a:tcPr marL="36000" marR="36000" marT="10800" marB="10800"/>
                </a:tc>
                <a:extLst>
                  <a:ext uri="{0D108BD9-81ED-4DB2-BD59-A6C34878D82A}">
                    <a16:rowId xmlns:a16="http://schemas.microsoft.com/office/drawing/2014/main" val="1457331688"/>
                  </a:ext>
                </a:extLst>
              </a:tr>
              <a:tr h="200673">
                <a:tc>
                  <a:txBody>
                    <a:bodyPr/>
                    <a:lstStyle/>
                    <a:p>
                      <a:pPr algn="ctr"/>
                      <a:r>
                        <a:rPr lang="en-US" sz="1200" dirty="0"/>
                        <a:t>{2,3}</a:t>
                      </a:r>
                    </a:p>
                  </a:txBody>
                  <a:tcPr marL="36000" marR="36000" marT="10800" marB="10800"/>
                </a:tc>
                <a:tc>
                  <a:txBody>
                    <a:bodyPr/>
                    <a:lstStyle/>
                    <a:p>
                      <a:pPr algn="ctr"/>
                      <a:r>
                        <a:rPr lang="en-US" sz="1200" dirty="0"/>
                        <a:t>{1,4}</a:t>
                      </a:r>
                    </a:p>
                  </a:txBody>
                  <a:tcPr marL="36000" marR="36000" marT="10800" marB="10800"/>
                </a:tc>
                <a:extLst>
                  <a:ext uri="{0D108BD9-81ED-4DB2-BD59-A6C34878D82A}">
                    <a16:rowId xmlns:a16="http://schemas.microsoft.com/office/drawing/2014/main" val="3887781265"/>
                  </a:ext>
                </a:extLst>
              </a:tr>
              <a:tr h="200673">
                <a:tc>
                  <a:txBody>
                    <a:bodyPr/>
                    <a:lstStyle/>
                    <a:p>
                      <a:pPr algn="ctr"/>
                      <a:r>
                        <a:rPr lang="en-US" sz="1200" dirty="0"/>
                        <a:t>{3,4}</a:t>
                      </a:r>
                    </a:p>
                  </a:txBody>
                  <a:tcPr marL="36000" marR="36000" marT="10800" marB="10800"/>
                </a:tc>
                <a:tc>
                  <a:txBody>
                    <a:bodyPr/>
                    <a:lstStyle/>
                    <a:p>
                      <a:pPr algn="ctr"/>
                      <a:r>
                        <a:rPr lang="en-US" sz="1200" dirty="0"/>
                        <a:t>{2,5}</a:t>
                      </a:r>
                    </a:p>
                  </a:txBody>
                  <a:tcPr marL="36000" marR="36000" marT="10800" marB="10800"/>
                </a:tc>
                <a:extLst>
                  <a:ext uri="{0D108BD9-81ED-4DB2-BD59-A6C34878D82A}">
                    <a16:rowId xmlns:a16="http://schemas.microsoft.com/office/drawing/2014/main" val="2027304036"/>
                  </a:ext>
                </a:extLst>
              </a:tr>
              <a:tr h="200673">
                <a:tc>
                  <a:txBody>
                    <a:bodyPr/>
                    <a:lstStyle/>
                    <a:p>
                      <a:pPr algn="ctr"/>
                      <a:r>
                        <a:rPr lang="en-US" sz="1200" dirty="0"/>
                        <a:t>{5,6}</a:t>
                      </a:r>
                    </a:p>
                  </a:txBody>
                  <a:tcPr marL="36000" marR="36000" marT="10800" marB="10800"/>
                </a:tc>
                <a:tc>
                  <a:txBody>
                    <a:bodyPr/>
                    <a:lstStyle/>
                    <a:p>
                      <a:pPr algn="ctr"/>
                      <a:r>
                        <a:rPr lang="en-US" sz="1200" dirty="0"/>
                        <a:t>{1,4}</a:t>
                      </a:r>
                    </a:p>
                  </a:txBody>
                  <a:tcPr marL="36000" marR="36000" marT="10800" marB="10800"/>
                </a:tc>
                <a:extLst>
                  <a:ext uri="{0D108BD9-81ED-4DB2-BD59-A6C34878D82A}">
                    <a16:rowId xmlns:a16="http://schemas.microsoft.com/office/drawing/2014/main" val="1794256937"/>
                  </a:ext>
                </a:extLst>
              </a:tr>
              <a:tr h="200673">
                <a:tc>
                  <a:txBody>
                    <a:bodyPr/>
                    <a:lstStyle/>
                    <a:p>
                      <a:pPr algn="ctr"/>
                      <a:r>
                        <a:rPr lang="en-US" sz="1200" dirty="0"/>
                        <a:t>{7,8}</a:t>
                      </a:r>
                    </a:p>
                  </a:txBody>
                  <a:tcPr marL="36000" marR="36000" marT="10800" marB="10800"/>
                </a:tc>
                <a:tc>
                  <a:txBody>
                    <a:bodyPr/>
                    <a:lstStyle/>
                    <a:p>
                      <a:pPr algn="ctr"/>
                      <a:r>
                        <a:rPr lang="en-US" sz="1200" dirty="0"/>
                        <a:t>{1,9}</a:t>
                      </a:r>
                    </a:p>
                  </a:txBody>
                  <a:tcPr marL="36000" marR="36000" marT="10800" marB="10800"/>
                </a:tc>
                <a:extLst>
                  <a:ext uri="{0D108BD9-81ED-4DB2-BD59-A6C34878D82A}">
                    <a16:rowId xmlns:a16="http://schemas.microsoft.com/office/drawing/2014/main" val="1202062949"/>
                  </a:ext>
                </a:extLst>
              </a:tr>
              <a:tr h="200673">
                <a:tc>
                  <a:txBody>
                    <a:bodyPr/>
                    <a:lstStyle/>
                    <a:p>
                      <a:pPr algn="ctr"/>
                      <a:r>
                        <a:rPr lang="en-US" sz="1200" dirty="0"/>
                        <a:t>{7,9}</a:t>
                      </a:r>
                    </a:p>
                  </a:txBody>
                  <a:tcPr marL="36000" marR="36000" marT="10800" marB="10800"/>
                </a:tc>
                <a:tc>
                  <a:txBody>
                    <a:bodyPr/>
                    <a:lstStyle/>
                    <a:p>
                      <a:pPr algn="ctr"/>
                      <a:r>
                        <a:rPr lang="en-US" sz="1200" dirty="0"/>
                        <a:t>{1,8}</a:t>
                      </a:r>
                    </a:p>
                  </a:txBody>
                  <a:tcPr marL="36000" marR="36000" marT="10800" marB="10800"/>
                </a:tc>
                <a:extLst>
                  <a:ext uri="{0D108BD9-81ED-4DB2-BD59-A6C34878D82A}">
                    <a16:rowId xmlns:a16="http://schemas.microsoft.com/office/drawing/2014/main" val="444684737"/>
                  </a:ext>
                </a:extLst>
              </a:tr>
              <a:tr h="200673">
                <a:tc>
                  <a:txBody>
                    <a:bodyPr/>
                    <a:lstStyle/>
                    <a:p>
                      <a:pPr algn="ctr"/>
                      <a:r>
                        <a:rPr lang="en-US" sz="1200" dirty="0"/>
                        <a:t>{8,9}</a:t>
                      </a:r>
                    </a:p>
                  </a:txBody>
                  <a:tcPr marL="36000" marR="36000" marT="10800" marB="10800"/>
                </a:tc>
                <a:tc>
                  <a:txBody>
                    <a:bodyPr/>
                    <a:lstStyle/>
                    <a:p>
                      <a:pPr algn="ctr"/>
                      <a:r>
                        <a:rPr lang="en-US" sz="1200" dirty="0"/>
                        <a:t>{1,7}</a:t>
                      </a:r>
                    </a:p>
                  </a:txBody>
                  <a:tcPr marL="36000" marR="36000" marT="10800" marB="10800"/>
                </a:tc>
                <a:extLst>
                  <a:ext uri="{0D108BD9-81ED-4DB2-BD59-A6C34878D82A}">
                    <a16:rowId xmlns:a16="http://schemas.microsoft.com/office/drawing/2014/main" val="4266018108"/>
                  </a:ext>
                </a:extLst>
              </a:tr>
              <a:tr h="200673">
                <a:tc>
                  <a:txBody>
                    <a:bodyPr/>
                    <a:lstStyle/>
                    <a:p>
                      <a:pPr algn="ctr"/>
                      <a:r>
                        <a:rPr lang="en-US" sz="1200" dirty="0"/>
                        <a:t>{2,3,4}</a:t>
                      </a:r>
                    </a:p>
                  </a:txBody>
                  <a:tcPr marL="36000" marR="36000" marT="10800" marB="10800"/>
                </a:tc>
                <a:tc>
                  <a:txBody>
                    <a:bodyPr/>
                    <a:lstStyle/>
                    <a:p>
                      <a:pPr algn="ctr"/>
                      <a:r>
                        <a:rPr lang="en-US" sz="1200" dirty="0"/>
                        <a:t>{1,5}</a:t>
                      </a:r>
                    </a:p>
                  </a:txBody>
                  <a:tcPr marL="36000" marR="36000" marT="10800" marB="10800"/>
                </a:tc>
                <a:extLst>
                  <a:ext uri="{0D108BD9-81ED-4DB2-BD59-A6C34878D82A}">
                    <a16:rowId xmlns:a16="http://schemas.microsoft.com/office/drawing/2014/main" val="835790471"/>
                  </a:ext>
                </a:extLst>
              </a:tr>
              <a:tr h="200673">
                <a:tc>
                  <a:txBody>
                    <a:bodyPr/>
                    <a:lstStyle/>
                    <a:p>
                      <a:pPr algn="ctr"/>
                      <a:r>
                        <a:rPr lang="en-US" sz="1200" dirty="0"/>
                        <a:t>{4,5,6}</a:t>
                      </a:r>
                    </a:p>
                  </a:txBody>
                  <a:tcPr marL="36000" marR="36000" marT="10800" marB="10800"/>
                </a:tc>
                <a:tc>
                  <a:txBody>
                    <a:bodyPr/>
                    <a:lstStyle/>
                    <a:p>
                      <a:pPr algn="ctr"/>
                      <a:r>
                        <a:rPr lang="en-US" sz="1200" dirty="0"/>
                        <a:t>{1,3}</a:t>
                      </a:r>
                    </a:p>
                  </a:txBody>
                  <a:tcPr marL="36000" marR="36000" marT="10800" marB="10800"/>
                </a:tc>
                <a:extLst>
                  <a:ext uri="{0D108BD9-81ED-4DB2-BD59-A6C34878D82A}">
                    <a16:rowId xmlns:a16="http://schemas.microsoft.com/office/drawing/2014/main" val="2725961743"/>
                  </a:ext>
                </a:extLst>
              </a:tr>
            </a:tbl>
          </a:graphicData>
        </a:graphic>
      </p:graphicFrame>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08B39E-A1FE-9849-82D9-B5D5C61D6AFF}"/>
                  </a:ext>
                </a:extLst>
              </p:cNvPr>
              <p:cNvSpPr txBox="1"/>
              <p:nvPr/>
            </p:nvSpPr>
            <p:spPr>
              <a:xfrm>
                <a:off x="-50180" y="643327"/>
                <a:ext cx="691842" cy="3421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ea typeface="Cambria Math" panose="02040503050406030204" pitchFamily="18" charset="0"/>
                            </a:rPr>
                          </m:ctrlPr>
                        </m:sSubSupPr>
                        <m:e>
                          <m:r>
                            <a:rPr lang="en-US" sz="1600" dirty="0">
                              <a:latin typeface="Cambria Math" panose="02040503050406030204" pitchFamily="18" charset="0"/>
                              <a:ea typeface="Cambria Math" panose="02040503050406030204" pitchFamily="18" charset="0"/>
                            </a:rPr>
                            <m:t>𝒮</m:t>
                          </m:r>
                        </m:e>
                        <m:sub>
                          <m:r>
                            <a:rPr lang="en-GB" sz="1600" b="0" i="1" dirty="0" smtClean="0">
                              <a:latin typeface="Cambria Math" panose="02040503050406030204" pitchFamily="18" charset="0"/>
                              <a:ea typeface="Cambria Math" panose="02040503050406030204" pitchFamily="18" charset="0"/>
                            </a:rPr>
                            <m:t>3</m:t>
                          </m:r>
                        </m:sub>
                        <m:sup>
                          <m:r>
                            <a:rPr lang="en-GB" sz="1600" b="0" i="1" dirty="0" smtClean="0">
                              <a:latin typeface="Cambria Math" panose="02040503050406030204" pitchFamily="18" charset="0"/>
                              <a:ea typeface="Cambria Math" panose="02040503050406030204" pitchFamily="18" charset="0"/>
                            </a:rPr>
                            <m:t>4</m:t>
                          </m:r>
                        </m:sup>
                      </m:sSubSup>
                    </m:oMath>
                  </m:oMathPara>
                </a14:m>
                <a:endParaRPr lang="en-US" sz="1600" dirty="0"/>
              </a:p>
            </p:txBody>
          </p:sp>
        </mc:Choice>
        <mc:Fallback xmlns="">
          <p:sp>
            <p:nvSpPr>
              <p:cNvPr id="58" name="TextBox 57">
                <a:extLst>
                  <a:ext uri="{FF2B5EF4-FFF2-40B4-BE49-F238E27FC236}">
                    <a16:creationId xmlns:a16="http://schemas.microsoft.com/office/drawing/2014/main" id="{2208B39E-A1FE-9849-82D9-B5D5C61D6AFF}"/>
                  </a:ext>
                </a:extLst>
              </p:cNvPr>
              <p:cNvSpPr txBox="1">
                <a:spLocks noRot="1" noChangeAspect="1" noMove="1" noResize="1" noEditPoints="1" noAdjustHandles="1" noChangeArrowheads="1" noChangeShapeType="1" noTextEdit="1"/>
              </p:cNvSpPr>
              <p:nvPr/>
            </p:nvSpPr>
            <p:spPr>
              <a:xfrm>
                <a:off x="-50180" y="643327"/>
                <a:ext cx="691842" cy="342145"/>
              </a:xfrm>
              <a:prstGeom prst="rect">
                <a:avLst/>
              </a:prstGeom>
              <a:blipFill>
                <a:blip r:embed="rId6"/>
                <a:stretch>
                  <a:fillRect b="-7143"/>
                </a:stretch>
              </a:blipFill>
            </p:spPr>
            <p:txBody>
              <a:bodyPr/>
              <a:lstStyle/>
              <a:p>
                <a:r>
                  <a:rPr lang="en-US">
                    <a:noFill/>
                  </a:rPr>
                  <a:t> </a:t>
                </a:r>
              </a:p>
            </p:txBody>
          </p:sp>
        </mc:Fallback>
      </mc:AlternateContent>
      <p:grpSp>
        <p:nvGrpSpPr>
          <p:cNvPr id="74" name="Group 73">
            <a:extLst>
              <a:ext uri="{FF2B5EF4-FFF2-40B4-BE49-F238E27FC236}">
                <a16:creationId xmlns:a16="http://schemas.microsoft.com/office/drawing/2014/main" id="{F5915052-885E-3841-A9A1-44D4DFCA80D9}"/>
              </a:ext>
            </a:extLst>
          </p:cNvPr>
          <p:cNvGrpSpPr/>
          <p:nvPr/>
        </p:nvGrpSpPr>
        <p:grpSpPr>
          <a:xfrm>
            <a:off x="7329397" y="764631"/>
            <a:ext cx="1434519" cy="1538228"/>
            <a:chOff x="468891" y="840634"/>
            <a:chExt cx="1820725" cy="1952355"/>
          </a:xfrm>
        </p:grpSpPr>
        <p:cxnSp>
          <p:nvCxnSpPr>
            <p:cNvPr id="75" name="Straight Connector 74">
              <a:extLst>
                <a:ext uri="{FF2B5EF4-FFF2-40B4-BE49-F238E27FC236}">
                  <a16:creationId xmlns:a16="http://schemas.microsoft.com/office/drawing/2014/main" id="{93B1CE03-8F97-C04B-AB52-672CF637C1CE}"/>
                </a:ext>
              </a:extLst>
            </p:cNvPr>
            <p:cNvCxnSpPr>
              <a:cxnSpLocks/>
            </p:cNvCxnSpPr>
            <p:nvPr/>
          </p:nvCxnSpPr>
          <p:spPr bwMode="auto">
            <a:xfrm flipH="1">
              <a:off x="1594655" y="1334447"/>
              <a:ext cx="384149" cy="383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475FE6E8-EF8A-D74A-9B85-8D84DE9D6063}"/>
                </a:ext>
              </a:extLst>
            </p:cNvPr>
            <p:cNvCxnSpPr>
              <a:cxnSpLocks/>
            </p:cNvCxnSpPr>
            <p:nvPr/>
          </p:nvCxnSpPr>
          <p:spPr bwMode="auto">
            <a:xfrm>
              <a:off x="1259732" y="1342368"/>
              <a:ext cx="334922" cy="3759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30E329AA-52A6-2449-B0A1-0286D9840173}"/>
                </a:ext>
              </a:extLst>
            </p:cNvPr>
            <p:cNvCxnSpPr>
              <a:cxnSpLocks/>
            </p:cNvCxnSpPr>
            <p:nvPr/>
          </p:nvCxnSpPr>
          <p:spPr bwMode="auto">
            <a:xfrm flipV="1">
              <a:off x="1609861" y="922592"/>
              <a:ext cx="0" cy="7957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5D59672A-B0AB-B841-945C-E132C2C32D67}"/>
                </a:ext>
              </a:extLst>
            </p:cNvPr>
            <p:cNvCxnSpPr>
              <a:cxnSpLocks/>
            </p:cNvCxnSpPr>
            <p:nvPr/>
          </p:nvCxnSpPr>
          <p:spPr bwMode="auto">
            <a:xfrm flipH="1">
              <a:off x="1185161" y="1728144"/>
              <a:ext cx="409494" cy="4487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28077DAB-3D4F-734D-A8B5-27B19B9FB60A}"/>
                </a:ext>
              </a:extLst>
            </p:cNvPr>
            <p:cNvCxnSpPr>
              <a:cxnSpLocks/>
            </p:cNvCxnSpPr>
            <p:nvPr/>
          </p:nvCxnSpPr>
          <p:spPr bwMode="auto">
            <a:xfrm>
              <a:off x="1615408" y="984650"/>
              <a:ext cx="363396" cy="3400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E3044BDC-CF0D-2B45-AFC8-F0200A5D8C1A}"/>
                </a:ext>
              </a:extLst>
            </p:cNvPr>
            <p:cNvCxnSpPr>
              <a:cxnSpLocks/>
            </p:cNvCxnSpPr>
            <p:nvPr/>
          </p:nvCxnSpPr>
          <p:spPr bwMode="auto">
            <a:xfrm flipH="1">
              <a:off x="632784" y="2176862"/>
              <a:ext cx="54899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B3AA5B88-E583-DF41-A060-C1239E78B28E}"/>
                </a:ext>
              </a:extLst>
            </p:cNvPr>
            <p:cNvCxnSpPr>
              <a:cxnSpLocks/>
            </p:cNvCxnSpPr>
            <p:nvPr/>
          </p:nvCxnSpPr>
          <p:spPr bwMode="auto">
            <a:xfrm flipH="1">
              <a:off x="1243886" y="984628"/>
              <a:ext cx="371522" cy="3559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35EF88FA-B1CB-0E40-91C4-6F3F5E094F13}"/>
                </a:ext>
              </a:extLst>
            </p:cNvPr>
            <p:cNvCxnSpPr>
              <a:cxnSpLocks/>
            </p:cNvCxnSpPr>
            <p:nvPr/>
          </p:nvCxnSpPr>
          <p:spPr bwMode="auto">
            <a:xfrm>
              <a:off x="1611258" y="1711143"/>
              <a:ext cx="534342" cy="1884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C28F4BD7-D244-A945-BE5C-58FCF2B5C04A}"/>
                </a:ext>
              </a:extLst>
            </p:cNvPr>
            <p:cNvCxnSpPr>
              <a:cxnSpLocks/>
            </p:cNvCxnSpPr>
            <p:nvPr/>
          </p:nvCxnSpPr>
          <p:spPr bwMode="auto">
            <a:xfrm>
              <a:off x="2145541" y="1899588"/>
              <a:ext cx="0" cy="5545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6B146457-2FBB-FF4A-88F0-5755EA74B48F}"/>
                </a:ext>
              </a:extLst>
            </p:cNvPr>
            <p:cNvCxnSpPr>
              <a:cxnSpLocks/>
            </p:cNvCxnSpPr>
            <p:nvPr/>
          </p:nvCxnSpPr>
          <p:spPr bwMode="auto">
            <a:xfrm flipH="1">
              <a:off x="1611258" y="2454136"/>
              <a:ext cx="534283" cy="194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C99377CC-2EE1-B746-B824-DE18BD81751B}"/>
                </a:ext>
              </a:extLst>
            </p:cNvPr>
            <p:cNvCxnSpPr>
              <a:cxnSpLocks/>
            </p:cNvCxnSpPr>
            <p:nvPr/>
          </p:nvCxnSpPr>
          <p:spPr bwMode="auto">
            <a:xfrm flipH="1" flipV="1">
              <a:off x="1191577" y="2186640"/>
              <a:ext cx="419681" cy="46233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6" name="Oval 85">
              <a:extLst>
                <a:ext uri="{FF2B5EF4-FFF2-40B4-BE49-F238E27FC236}">
                  <a16:creationId xmlns:a16="http://schemas.microsoft.com/office/drawing/2014/main" id="{B5A47402-2202-D54C-BA24-3884DDBA96CD}"/>
                </a:ext>
              </a:extLst>
            </p:cNvPr>
            <p:cNvSpPr/>
            <p:nvPr/>
          </p:nvSpPr>
          <p:spPr bwMode="auto">
            <a:xfrm>
              <a:off x="1450638" y="1567127"/>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87" name="Oval 86">
              <a:extLst>
                <a:ext uri="{FF2B5EF4-FFF2-40B4-BE49-F238E27FC236}">
                  <a16:creationId xmlns:a16="http://schemas.microsoft.com/office/drawing/2014/main" id="{55E4D087-BF5C-4741-865C-A0A9E14613DE}"/>
                </a:ext>
              </a:extLst>
            </p:cNvPr>
            <p:cNvSpPr/>
            <p:nvPr/>
          </p:nvSpPr>
          <p:spPr bwMode="auto">
            <a:xfrm>
              <a:off x="2001584" y="1755572"/>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88" name="Oval 87">
              <a:extLst>
                <a:ext uri="{FF2B5EF4-FFF2-40B4-BE49-F238E27FC236}">
                  <a16:creationId xmlns:a16="http://schemas.microsoft.com/office/drawing/2014/main" id="{447E621C-8119-B543-BC58-F2D26A258D60}"/>
                </a:ext>
              </a:extLst>
            </p:cNvPr>
            <p:cNvSpPr/>
            <p:nvPr/>
          </p:nvSpPr>
          <p:spPr bwMode="auto">
            <a:xfrm>
              <a:off x="1037758" y="2032846"/>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89" name="Oval 88">
              <a:extLst>
                <a:ext uri="{FF2B5EF4-FFF2-40B4-BE49-F238E27FC236}">
                  <a16:creationId xmlns:a16="http://schemas.microsoft.com/office/drawing/2014/main" id="{D56DEA7A-0D3D-C141-8047-495DC1E56EF6}"/>
                </a:ext>
              </a:extLst>
            </p:cNvPr>
            <p:cNvSpPr/>
            <p:nvPr/>
          </p:nvSpPr>
          <p:spPr bwMode="auto">
            <a:xfrm>
              <a:off x="2001525" y="231012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90" name="Oval 89">
              <a:extLst>
                <a:ext uri="{FF2B5EF4-FFF2-40B4-BE49-F238E27FC236}">
                  <a16:creationId xmlns:a16="http://schemas.microsoft.com/office/drawing/2014/main" id="{40AB51C9-C759-374F-BEF8-90A369C05DA3}"/>
                </a:ext>
              </a:extLst>
            </p:cNvPr>
            <p:cNvSpPr/>
            <p:nvPr/>
          </p:nvSpPr>
          <p:spPr bwMode="auto">
            <a:xfrm>
              <a:off x="1452535" y="2504957"/>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cxnSp>
          <p:nvCxnSpPr>
            <p:cNvPr id="91" name="Straight Connector 90">
              <a:extLst>
                <a:ext uri="{FF2B5EF4-FFF2-40B4-BE49-F238E27FC236}">
                  <a16:creationId xmlns:a16="http://schemas.microsoft.com/office/drawing/2014/main" id="{A2228E56-2F48-B046-8B1B-07C6712B29BB}"/>
                </a:ext>
              </a:extLst>
            </p:cNvPr>
            <p:cNvCxnSpPr>
              <a:cxnSpLocks/>
            </p:cNvCxnSpPr>
            <p:nvPr/>
          </p:nvCxnSpPr>
          <p:spPr bwMode="auto">
            <a:xfrm>
              <a:off x="1259732" y="1324691"/>
              <a:ext cx="720081" cy="1587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2" name="Oval 91">
              <a:extLst>
                <a:ext uri="{FF2B5EF4-FFF2-40B4-BE49-F238E27FC236}">
                  <a16:creationId xmlns:a16="http://schemas.microsoft.com/office/drawing/2014/main" id="{DFE15F1B-7819-8C4D-BFAA-34E9AC2983DA}"/>
                </a:ext>
              </a:extLst>
            </p:cNvPr>
            <p:cNvSpPr/>
            <p:nvPr/>
          </p:nvSpPr>
          <p:spPr bwMode="auto">
            <a:xfrm>
              <a:off x="1468813" y="84063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93" name="Oval 92">
              <a:extLst>
                <a:ext uri="{FF2B5EF4-FFF2-40B4-BE49-F238E27FC236}">
                  <a16:creationId xmlns:a16="http://schemas.microsoft.com/office/drawing/2014/main" id="{D87E79EF-9C38-7A4C-B36E-260E4F968A60}"/>
                </a:ext>
              </a:extLst>
            </p:cNvPr>
            <p:cNvSpPr/>
            <p:nvPr/>
          </p:nvSpPr>
          <p:spPr bwMode="auto">
            <a:xfrm>
              <a:off x="1837368" y="1180653"/>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sp>
          <p:nvSpPr>
            <p:cNvPr id="94" name="Oval 93">
              <a:extLst>
                <a:ext uri="{FF2B5EF4-FFF2-40B4-BE49-F238E27FC236}">
                  <a16:creationId xmlns:a16="http://schemas.microsoft.com/office/drawing/2014/main" id="{464E47B0-A638-0C4E-A604-1631980205E4}"/>
                </a:ext>
              </a:extLst>
            </p:cNvPr>
            <p:cNvSpPr/>
            <p:nvPr/>
          </p:nvSpPr>
          <p:spPr bwMode="auto">
            <a:xfrm>
              <a:off x="468891" y="204262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95" name="Oval 94">
              <a:extLst>
                <a:ext uri="{FF2B5EF4-FFF2-40B4-BE49-F238E27FC236}">
                  <a16:creationId xmlns:a16="http://schemas.microsoft.com/office/drawing/2014/main" id="{EFA044B3-ABE7-CD4E-BD4F-270B37D6DB95}"/>
                </a:ext>
              </a:extLst>
            </p:cNvPr>
            <p:cNvSpPr/>
            <p:nvPr/>
          </p:nvSpPr>
          <p:spPr bwMode="auto">
            <a:xfrm>
              <a:off x="1099870" y="1190453"/>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grpSp>
      <p:pic>
        <p:nvPicPr>
          <p:cNvPr id="22" name="Audio 21">
            <a:hlinkClick r:id="" action="ppaction://media"/>
            <a:extLst>
              <a:ext uri="{FF2B5EF4-FFF2-40B4-BE49-F238E27FC236}">
                <a16:creationId xmlns:a16="http://schemas.microsoft.com/office/drawing/2014/main" id="{AF9BF660-C6C3-0742-BA78-8E548EA66D5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1299780075"/>
      </p:ext>
    </p:extLst>
  </p:cSld>
  <p:clrMapOvr>
    <a:masterClrMapping/>
  </p:clrMapOvr>
  <mc:AlternateContent xmlns:mc="http://schemas.openxmlformats.org/markup-compatibility/2006" xmlns:p14="http://schemas.microsoft.com/office/powerpoint/2010/main">
    <mc:Choice Requires="p14">
      <p:transition spd="slow" p14:dur="2000" advTm="75109"/>
    </mc:Choice>
    <mc:Fallback xmlns="">
      <p:transition spd="slow" advTm="75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mph" presetSubtype="2" fill="hold" nodeType="clickEffect">
                                  <p:stCondLst>
                                    <p:cond delay="0"/>
                                  </p:stCondLst>
                                  <p:childTnLst>
                                    <p:animClr clrSpc="rgb" dir="cw">
                                      <p:cBhvr>
                                        <p:cTn id="70" dur="500" fill="hold"/>
                                        <p:tgtEl>
                                          <p:spTgt spid="17"/>
                                        </p:tgtEl>
                                        <p:attrNameLst>
                                          <p:attrName>fillcolor</p:attrName>
                                        </p:attrNameLst>
                                      </p:cBhvr>
                                      <p:to>
                                        <a:srgbClr val="FFFF7E"/>
                                      </p:to>
                                    </p:animClr>
                                    <p:set>
                                      <p:cBhvr>
                                        <p:cTn id="71" dur="500" fill="hold"/>
                                        <p:tgtEl>
                                          <p:spTgt spid="17"/>
                                        </p:tgtEl>
                                        <p:attrNameLst>
                                          <p:attrName>fill.type</p:attrName>
                                        </p:attrNameLst>
                                      </p:cBhvr>
                                      <p:to>
                                        <p:strVal val="solid"/>
                                      </p:to>
                                    </p:set>
                                    <p:set>
                                      <p:cBhvr>
                                        <p:cTn id="72" dur="500" fill="hold"/>
                                        <p:tgtEl>
                                          <p:spTgt spid="17"/>
                                        </p:tgtEl>
                                        <p:attrNameLst>
                                          <p:attrName>fill.on</p:attrName>
                                        </p:attrNameLst>
                                      </p:cBhvr>
                                      <p:to>
                                        <p:strVal val="true"/>
                                      </p:to>
                                    </p:set>
                                  </p:childTnLst>
                                </p:cTn>
                              </p:par>
                            </p:childTnLst>
                          </p:cTn>
                        </p:par>
                      </p:childTnLst>
                    </p:cTn>
                  </p:par>
                  <p:par>
                    <p:cTn id="73" fill="hold">
                      <p:stCondLst>
                        <p:cond delay="indefinite"/>
                      </p:stCondLst>
                      <p:childTnLst>
                        <p:par>
                          <p:cTn id="74" fill="hold">
                            <p:stCondLst>
                              <p:cond delay="0"/>
                            </p:stCondLst>
                            <p:childTnLst>
                              <p:par>
                                <p:cTn id="75" presetID="1" presetClass="emph" presetSubtype="2" fill="hold" nodeType="clickEffect">
                                  <p:stCondLst>
                                    <p:cond delay="0"/>
                                  </p:stCondLst>
                                  <p:childTnLst>
                                    <p:animClr clrSpc="rgb" dir="cw">
                                      <p:cBhvr>
                                        <p:cTn id="76" dur="500" fill="hold"/>
                                        <p:tgtEl>
                                          <p:spTgt spid="7"/>
                                        </p:tgtEl>
                                        <p:attrNameLst>
                                          <p:attrName>fillcolor</p:attrName>
                                        </p:attrNameLst>
                                      </p:cBhvr>
                                      <p:to>
                                        <a:srgbClr val="CF1C20"/>
                                      </p:to>
                                    </p:animClr>
                                    <p:set>
                                      <p:cBhvr>
                                        <p:cTn id="77" dur="500" fill="hold"/>
                                        <p:tgtEl>
                                          <p:spTgt spid="7"/>
                                        </p:tgtEl>
                                        <p:attrNameLst>
                                          <p:attrName>fill.type</p:attrName>
                                        </p:attrNameLst>
                                      </p:cBhvr>
                                      <p:to>
                                        <p:strVal val="solid"/>
                                      </p:to>
                                    </p:set>
                                    <p:set>
                                      <p:cBhvr>
                                        <p:cTn id="78" dur="500" fill="hold"/>
                                        <p:tgtEl>
                                          <p:spTgt spid="7"/>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500" fill="hold"/>
                                        <p:tgtEl>
                                          <p:spTgt spid="9"/>
                                        </p:tgtEl>
                                        <p:attrNameLst>
                                          <p:attrName>fillcolor</p:attrName>
                                        </p:attrNameLst>
                                      </p:cBhvr>
                                      <p:to>
                                        <a:srgbClr val="CF1C20"/>
                                      </p:to>
                                    </p:animClr>
                                    <p:set>
                                      <p:cBhvr>
                                        <p:cTn id="81" dur="500" fill="hold"/>
                                        <p:tgtEl>
                                          <p:spTgt spid="9"/>
                                        </p:tgtEl>
                                        <p:attrNameLst>
                                          <p:attrName>fill.type</p:attrName>
                                        </p:attrNameLst>
                                      </p:cBhvr>
                                      <p:to>
                                        <p:strVal val="solid"/>
                                      </p:to>
                                    </p:set>
                                    <p:set>
                                      <p:cBhvr>
                                        <p:cTn id="82" dur="500" fill="hold"/>
                                        <p:tgtEl>
                                          <p:spTgt spid="9"/>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500" fill="hold"/>
                                        <p:tgtEl>
                                          <p:spTgt spid="10"/>
                                        </p:tgtEl>
                                        <p:attrNameLst>
                                          <p:attrName>fillcolor</p:attrName>
                                        </p:attrNameLst>
                                      </p:cBhvr>
                                      <p:to>
                                        <a:srgbClr val="FFFFFE"/>
                                      </p:to>
                                    </p:animClr>
                                    <p:set>
                                      <p:cBhvr>
                                        <p:cTn id="85" dur="500" fill="hold"/>
                                        <p:tgtEl>
                                          <p:spTgt spid="10"/>
                                        </p:tgtEl>
                                        <p:attrNameLst>
                                          <p:attrName>fill.type</p:attrName>
                                        </p:attrNameLst>
                                      </p:cBhvr>
                                      <p:to>
                                        <p:strVal val="solid"/>
                                      </p:to>
                                    </p:set>
                                    <p:set>
                                      <p:cBhvr>
                                        <p:cTn id="86" dur="500" fill="hold"/>
                                        <p:tgtEl>
                                          <p:spTgt spid="10"/>
                                        </p:tgtEl>
                                        <p:attrNameLst>
                                          <p:attrName>fill.on</p:attrName>
                                        </p:attrNameLst>
                                      </p:cBhvr>
                                      <p:to>
                                        <p:strVal val="true"/>
                                      </p:to>
                                    </p:set>
                                  </p:childTnLst>
                                </p:cTn>
                              </p:par>
                              <p:par>
                                <p:cTn id="87" presetID="1" presetClass="emph" presetSubtype="2" fill="hold" nodeType="withEffect">
                                  <p:stCondLst>
                                    <p:cond delay="0"/>
                                  </p:stCondLst>
                                  <p:childTnLst>
                                    <p:animClr clrSpc="rgb" dir="cw">
                                      <p:cBhvr>
                                        <p:cTn id="88" dur="500" fill="hold"/>
                                        <p:tgtEl>
                                          <p:spTgt spid="11"/>
                                        </p:tgtEl>
                                        <p:attrNameLst>
                                          <p:attrName>fillcolor</p:attrName>
                                        </p:attrNameLst>
                                      </p:cBhvr>
                                      <p:to>
                                        <a:srgbClr val="FFFFFE"/>
                                      </p:to>
                                    </p:animClr>
                                    <p:set>
                                      <p:cBhvr>
                                        <p:cTn id="89" dur="500" fill="hold"/>
                                        <p:tgtEl>
                                          <p:spTgt spid="11"/>
                                        </p:tgtEl>
                                        <p:attrNameLst>
                                          <p:attrName>fill.type</p:attrName>
                                        </p:attrNameLst>
                                      </p:cBhvr>
                                      <p:to>
                                        <p:strVal val="solid"/>
                                      </p:to>
                                    </p:set>
                                    <p:set>
                                      <p:cBhvr>
                                        <p:cTn id="90" dur="500" fill="hold"/>
                                        <p:tgtEl>
                                          <p:spTgt spid="11"/>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500" fill="hold"/>
                                        <p:tgtEl>
                                          <p:spTgt spid="12"/>
                                        </p:tgtEl>
                                        <p:attrNameLst>
                                          <p:attrName>fillcolor</p:attrName>
                                        </p:attrNameLst>
                                      </p:cBhvr>
                                      <p:to>
                                        <a:srgbClr val="FFFFFE"/>
                                      </p:to>
                                    </p:animClr>
                                    <p:set>
                                      <p:cBhvr>
                                        <p:cTn id="93" dur="500" fill="hold"/>
                                        <p:tgtEl>
                                          <p:spTgt spid="12"/>
                                        </p:tgtEl>
                                        <p:attrNameLst>
                                          <p:attrName>fill.type</p:attrName>
                                        </p:attrNameLst>
                                      </p:cBhvr>
                                      <p:to>
                                        <p:strVal val="solid"/>
                                      </p:to>
                                    </p:set>
                                    <p:set>
                                      <p:cBhvr>
                                        <p:cTn id="94" dur="500" fill="hold"/>
                                        <p:tgtEl>
                                          <p:spTgt spid="12"/>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500" fill="hold"/>
                                        <p:tgtEl>
                                          <p:spTgt spid="13"/>
                                        </p:tgtEl>
                                        <p:attrNameLst>
                                          <p:attrName>fillcolor</p:attrName>
                                        </p:attrNameLst>
                                      </p:cBhvr>
                                      <p:to>
                                        <a:srgbClr val="FFFFFE"/>
                                      </p:to>
                                    </p:animClr>
                                    <p:set>
                                      <p:cBhvr>
                                        <p:cTn id="97" dur="500" fill="hold"/>
                                        <p:tgtEl>
                                          <p:spTgt spid="13"/>
                                        </p:tgtEl>
                                        <p:attrNameLst>
                                          <p:attrName>fill.type</p:attrName>
                                        </p:attrNameLst>
                                      </p:cBhvr>
                                      <p:to>
                                        <p:strVal val="solid"/>
                                      </p:to>
                                    </p:set>
                                    <p:set>
                                      <p:cBhvr>
                                        <p:cTn id="98" dur="500" fill="hold"/>
                                        <p:tgtEl>
                                          <p:spTgt spid="13"/>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500" fill="hold"/>
                                        <p:tgtEl>
                                          <p:spTgt spid="14"/>
                                        </p:tgtEl>
                                        <p:attrNameLst>
                                          <p:attrName>fillcolor</p:attrName>
                                        </p:attrNameLst>
                                      </p:cBhvr>
                                      <p:to>
                                        <a:srgbClr val="FFFFFE"/>
                                      </p:to>
                                    </p:animClr>
                                    <p:set>
                                      <p:cBhvr>
                                        <p:cTn id="101" dur="500" fill="hold"/>
                                        <p:tgtEl>
                                          <p:spTgt spid="14"/>
                                        </p:tgtEl>
                                        <p:attrNameLst>
                                          <p:attrName>fill.type</p:attrName>
                                        </p:attrNameLst>
                                      </p:cBhvr>
                                      <p:to>
                                        <p:strVal val="solid"/>
                                      </p:to>
                                    </p:set>
                                    <p:set>
                                      <p:cBhvr>
                                        <p:cTn id="102" dur="500" fill="hold"/>
                                        <p:tgtEl>
                                          <p:spTgt spid="14"/>
                                        </p:tgtEl>
                                        <p:attrNameLst>
                                          <p:attrName>fill.on</p:attrName>
                                        </p:attrNameLst>
                                      </p:cBhvr>
                                      <p:to>
                                        <p:strVal val="true"/>
                                      </p:to>
                                    </p:set>
                                  </p:childTnLst>
                                </p:cTn>
                              </p:par>
                              <p:par>
                                <p:cTn id="103" presetID="1" presetClass="emph" presetSubtype="2" fill="hold" nodeType="withEffect">
                                  <p:stCondLst>
                                    <p:cond delay="0"/>
                                  </p:stCondLst>
                                  <p:childTnLst>
                                    <p:animClr clrSpc="rgb" dir="cw">
                                      <p:cBhvr>
                                        <p:cTn id="104" dur="500" fill="hold"/>
                                        <p:tgtEl>
                                          <p:spTgt spid="15"/>
                                        </p:tgtEl>
                                        <p:attrNameLst>
                                          <p:attrName>fillcolor</p:attrName>
                                        </p:attrNameLst>
                                      </p:cBhvr>
                                      <p:to>
                                        <a:srgbClr val="FFFFFE"/>
                                      </p:to>
                                    </p:animClr>
                                    <p:set>
                                      <p:cBhvr>
                                        <p:cTn id="105" dur="500" fill="hold"/>
                                        <p:tgtEl>
                                          <p:spTgt spid="15"/>
                                        </p:tgtEl>
                                        <p:attrNameLst>
                                          <p:attrName>fill.type</p:attrName>
                                        </p:attrNameLst>
                                      </p:cBhvr>
                                      <p:to>
                                        <p:strVal val="solid"/>
                                      </p:to>
                                    </p:set>
                                    <p:set>
                                      <p:cBhvr>
                                        <p:cTn id="106" dur="500" fill="hold"/>
                                        <p:tgtEl>
                                          <p:spTgt spid="15"/>
                                        </p:tgtEl>
                                        <p:attrNameLst>
                                          <p:attrName>fill.on</p:attrName>
                                        </p:attrNameLst>
                                      </p:cBhvr>
                                      <p:to>
                                        <p:strVal val="true"/>
                                      </p:to>
                                    </p:set>
                                  </p:childTnLst>
                                </p:cTn>
                              </p:par>
                              <p:par>
                                <p:cTn id="107" presetID="1" presetClass="emph" presetSubtype="2" fill="hold" nodeType="withEffect">
                                  <p:stCondLst>
                                    <p:cond delay="0"/>
                                  </p:stCondLst>
                                  <p:childTnLst>
                                    <p:animClr clrSpc="rgb" dir="cw">
                                      <p:cBhvr>
                                        <p:cTn id="108" dur="500" fill="hold"/>
                                        <p:tgtEl>
                                          <p:spTgt spid="18"/>
                                        </p:tgtEl>
                                        <p:attrNameLst>
                                          <p:attrName>fillcolor</p:attrName>
                                        </p:attrNameLst>
                                      </p:cBhvr>
                                      <p:to>
                                        <a:srgbClr val="FFFFFE"/>
                                      </p:to>
                                    </p:animClr>
                                    <p:set>
                                      <p:cBhvr>
                                        <p:cTn id="109" dur="500" fill="hold"/>
                                        <p:tgtEl>
                                          <p:spTgt spid="18"/>
                                        </p:tgtEl>
                                        <p:attrNameLst>
                                          <p:attrName>fill.type</p:attrName>
                                        </p:attrNameLst>
                                      </p:cBhvr>
                                      <p:to>
                                        <p:strVal val="solid"/>
                                      </p:to>
                                    </p:set>
                                    <p:set>
                                      <p:cBhvr>
                                        <p:cTn id="110" dur="500" fill="hold"/>
                                        <p:tgtEl>
                                          <p:spTgt spid="18"/>
                                        </p:tgtEl>
                                        <p:attrNameLst>
                                          <p:attrName>fill.on</p:attrName>
                                        </p:attrNameLst>
                                      </p:cBhvr>
                                      <p:to>
                                        <p:strVal val="true"/>
                                      </p:to>
                                    </p:set>
                                  </p:childTnLst>
                                </p:cTn>
                              </p:par>
                              <p:par>
                                <p:cTn id="111" presetID="1" presetClass="emph" presetSubtype="2" fill="hold" nodeType="withEffect">
                                  <p:stCondLst>
                                    <p:cond delay="0"/>
                                  </p:stCondLst>
                                  <p:childTnLst>
                                    <p:animClr clrSpc="rgb" dir="cw">
                                      <p:cBhvr>
                                        <p:cTn id="112" dur="500" fill="hold"/>
                                        <p:tgtEl>
                                          <p:spTgt spid="16"/>
                                        </p:tgtEl>
                                        <p:attrNameLst>
                                          <p:attrName>fillcolor</p:attrName>
                                        </p:attrNameLst>
                                      </p:cBhvr>
                                      <p:to>
                                        <a:srgbClr val="CF1C20"/>
                                      </p:to>
                                    </p:animClr>
                                    <p:set>
                                      <p:cBhvr>
                                        <p:cTn id="113" dur="500" fill="hold"/>
                                        <p:tgtEl>
                                          <p:spTgt spid="16"/>
                                        </p:tgtEl>
                                        <p:attrNameLst>
                                          <p:attrName>fill.type</p:attrName>
                                        </p:attrNameLst>
                                      </p:cBhvr>
                                      <p:to>
                                        <p:strVal val="solid"/>
                                      </p:to>
                                    </p:set>
                                    <p:set>
                                      <p:cBhvr>
                                        <p:cTn id="114" dur="500" fill="hold"/>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5" fill="hold" display="0">
                  <p:stCondLst>
                    <p:cond delay="indefinite"/>
                  </p:stCondLst>
                  <p:endCondLst>
                    <p:cond evt="onStopAudio" delay="0">
                      <p:tgtEl>
                        <p:sldTgt/>
                      </p:tgtEl>
                    </p:cond>
                  </p:endCondLst>
                </p:cTn>
                <p:tgtEl>
                  <p:spTgt spid="22"/>
                </p:tgtEl>
              </p:cMediaNode>
            </p:audio>
          </p:childTnLst>
        </p:cTn>
      </p:par>
    </p:tnLst>
    <p:bldLst>
      <p:bldP spid="72" grpId="0" animBg="1"/>
      <p:bldP spid="3"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95EE8A-A7E4-754D-AE12-C4681A107A95}"/>
              </a:ext>
            </a:extLst>
          </p:cNvPr>
          <p:cNvSpPr/>
          <p:nvPr/>
        </p:nvSpPr>
        <p:spPr bwMode="auto">
          <a:xfrm>
            <a:off x="0" y="-92546"/>
            <a:ext cx="9180512" cy="699542"/>
          </a:xfrm>
          <a:prstGeom prst="rect">
            <a:avLst/>
          </a:prstGeom>
          <a:solidFill>
            <a:srgbClr val="0035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179512" y="69473"/>
            <a:ext cx="3744417" cy="504055"/>
          </a:xfrm>
          <a:prstGeom prst="rect">
            <a:avLst/>
          </a:prstGeom>
        </p:spPr>
        <p:txBody>
          <a:bodyPr anchor="t"/>
          <a:lstStyle/>
          <a:p>
            <a:r>
              <a:rPr lang="en-US" sz="2400" dirty="0">
                <a:solidFill>
                  <a:schemeClr val="bg1"/>
                </a:solidFill>
                <a:latin typeface="Arial"/>
                <a:cs typeface="Arial"/>
              </a:rPr>
              <a:t>Other main features</a:t>
            </a:r>
            <a:endParaRPr lang="en-US" sz="2400" dirty="0">
              <a:solidFill>
                <a:schemeClr val="bg1"/>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AF049CD-4E7B-0F4A-8F9D-1908C702599A}"/>
                  </a:ext>
                </a:extLst>
              </p:cNvPr>
              <p:cNvSpPr txBox="1"/>
              <p:nvPr/>
            </p:nvSpPr>
            <p:spPr>
              <a:xfrm>
                <a:off x="467544" y="735893"/>
                <a:ext cx="6264696" cy="1877437"/>
              </a:xfrm>
              <a:prstGeom prst="rect">
                <a:avLst/>
              </a:prstGeom>
              <a:noFill/>
            </p:spPr>
            <p:txBody>
              <a:bodyPr wrap="square" rtlCol="0">
                <a:spAutoFit/>
              </a:bodyPr>
              <a:lstStyle/>
              <a:p>
                <a:pPr>
                  <a:spcAft>
                    <a:spcPts val="1200"/>
                  </a:spcAft>
                </a:pPr>
                <a:r>
                  <a:rPr lang="en-US" b="1" dirty="0"/>
                  <a:t>Domination rule</a:t>
                </a:r>
              </a:p>
              <a:p>
                <a:pPr>
                  <a:spcAft>
                    <a:spcPts val="1200"/>
                  </a:spcAft>
                </a:pPr>
                <a:r>
                  <a:rPr lang="en-US" dirty="0"/>
                  <a:t>Based on </a:t>
                </a:r>
                <a:r>
                  <a:rPr lang="en-US" dirty="0" err="1"/>
                  <a:t>Ganian</a:t>
                </a:r>
                <a:r>
                  <a:rPr lang="en-US" dirty="0"/>
                  <a:t> et al. (2019)</a:t>
                </a:r>
              </a:p>
              <a:p>
                <a:pPr>
                  <a:spcAft>
                    <a:spcPts val="1200"/>
                  </a:spcAft>
                </a:pPr>
                <a:r>
                  <a:rPr lang="en-US" dirty="0"/>
                  <a:t>The idea: if </a:t>
                </a:r>
                <a14:m>
                  <m:oMath xmlns:m="http://schemas.openxmlformats.org/officeDocument/2006/math">
                    <m:r>
                      <a:rPr lang="en-GB" b="0" i="1" smtClean="0">
                        <a:latin typeface="Cambria Math" panose="02040503050406030204" pitchFamily="18" charset="0"/>
                      </a:rPr>
                      <m:t>𝑁</m:t>
                    </m:r>
                    <m:d>
                      <m:dPr>
                        <m:ctrlPr>
                          <a:rPr lang="en-GB" b="0" i="1" smtClean="0">
                            <a:latin typeface="Cambria Math" panose="02040503050406030204" pitchFamily="18" charset="0"/>
                          </a:rPr>
                        </m:ctrlPr>
                      </m:dPr>
                      <m:e>
                        <m:r>
                          <a:rPr lang="en-GB" b="0" i="1" smtClean="0">
                            <a:latin typeface="Cambria Math" panose="02040503050406030204" pitchFamily="18" charset="0"/>
                          </a:rPr>
                          <m:t>𝑣</m:t>
                        </m:r>
                      </m:e>
                    </m:d>
                    <m:r>
                      <a:rPr lang="en-GB" i="1">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𝑢</m:t>
                        </m:r>
                      </m:e>
                    </m:d>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𝑁</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𝑢</m:t>
                        </m:r>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𝑣</m:t>
                    </m:r>
                    <m:r>
                      <a:rPr lang="en-GB" b="0" i="1" smtClean="0">
                        <a:latin typeface="Cambria Math" panose="02040503050406030204" pitchFamily="18" charset="0"/>
                        <a:ea typeface="Cambria Math" panose="02040503050406030204" pitchFamily="18" charset="0"/>
                      </a:rPr>
                      <m:t>}</m:t>
                    </m:r>
                  </m:oMath>
                </a14:m>
                <a:r>
                  <a:rPr lang="en-US" dirty="0"/>
                  <a:t>, we can assume that </a:t>
                </a:r>
                <a:r>
                  <a:rPr lang="en-US" i="1" dirty="0"/>
                  <a:t>u</a:t>
                </a:r>
                <a:r>
                  <a:rPr lang="en-US" dirty="0"/>
                  <a:t> is not an ancestor of </a:t>
                </a:r>
                <a:r>
                  <a:rPr lang="en-US" i="1" dirty="0"/>
                  <a:t>v</a:t>
                </a:r>
              </a:p>
            </p:txBody>
          </p:sp>
        </mc:Choice>
        <mc:Fallback xmlns="">
          <p:sp>
            <p:nvSpPr>
              <p:cNvPr id="4" name="TextBox 3">
                <a:extLst>
                  <a:ext uri="{FF2B5EF4-FFF2-40B4-BE49-F238E27FC236}">
                    <a16:creationId xmlns:a16="http://schemas.microsoft.com/office/drawing/2014/main" id="{BAF049CD-4E7B-0F4A-8F9D-1908C702599A}"/>
                  </a:ext>
                </a:extLst>
              </p:cNvPr>
              <p:cNvSpPr txBox="1">
                <a:spLocks noRot="1" noChangeAspect="1" noMove="1" noResize="1" noEditPoints="1" noAdjustHandles="1" noChangeArrowheads="1" noChangeShapeType="1" noTextEdit="1"/>
              </p:cNvSpPr>
              <p:nvPr/>
            </p:nvSpPr>
            <p:spPr>
              <a:xfrm>
                <a:off x="467544" y="735893"/>
                <a:ext cx="6264696" cy="1877437"/>
              </a:xfrm>
              <a:prstGeom prst="rect">
                <a:avLst/>
              </a:prstGeom>
              <a:blipFill>
                <a:blip r:embed="rId6"/>
                <a:stretch>
                  <a:fillRect l="-1417" t="-2703" b="-675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86A3287-2303-0140-A08E-7A327B53B132}"/>
              </a:ext>
            </a:extLst>
          </p:cNvPr>
          <p:cNvSpPr txBox="1"/>
          <p:nvPr/>
        </p:nvSpPr>
        <p:spPr>
          <a:xfrm>
            <a:off x="467544" y="2859782"/>
            <a:ext cx="6408712" cy="1877437"/>
          </a:xfrm>
          <a:prstGeom prst="rect">
            <a:avLst/>
          </a:prstGeom>
          <a:noFill/>
        </p:spPr>
        <p:txBody>
          <a:bodyPr wrap="square" rtlCol="0">
            <a:spAutoFit/>
          </a:bodyPr>
          <a:lstStyle/>
          <a:p>
            <a:pPr>
              <a:spcAft>
                <a:spcPts val="1200"/>
              </a:spcAft>
            </a:pPr>
            <a:r>
              <a:rPr lang="en-US" b="1" dirty="0"/>
              <a:t>Heuristic </a:t>
            </a:r>
            <a:r>
              <a:rPr lang="en-US" b="1" dirty="0" err="1"/>
              <a:t>presolve</a:t>
            </a:r>
            <a:endParaRPr lang="en-US" b="1" dirty="0"/>
          </a:p>
          <a:p>
            <a:pPr>
              <a:spcAft>
                <a:spcPts val="1200"/>
              </a:spcAft>
            </a:pPr>
            <a:r>
              <a:rPr lang="en-US" dirty="0"/>
              <a:t>Uses Tweed-Plus (4</a:t>
            </a:r>
            <a:r>
              <a:rPr lang="en-US" baseline="30000" dirty="0"/>
              <a:t>th</a:t>
            </a:r>
            <a:r>
              <a:rPr lang="en-US" dirty="0"/>
              <a:t> place in heuristic track)</a:t>
            </a:r>
          </a:p>
          <a:p>
            <a:pPr>
              <a:spcAft>
                <a:spcPts val="1200"/>
              </a:spcAft>
            </a:pPr>
            <a:r>
              <a:rPr lang="en-US" dirty="0"/>
              <a:t>Often avoids the need to solve the hardest decision problem</a:t>
            </a:r>
          </a:p>
        </p:txBody>
      </p:sp>
      <p:pic>
        <p:nvPicPr>
          <p:cNvPr id="7" name="Audio 6">
            <a:hlinkClick r:id="" action="ppaction://media"/>
            <a:extLst>
              <a:ext uri="{FF2B5EF4-FFF2-40B4-BE49-F238E27FC236}">
                <a16:creationId xmlns:a16="http://schemas.microsoft.com/office/drawing/2014/main" id="{6026C996-6D91-874D-8F36-219F003B453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1317250813"/>
      </p:ext>
    </p:extLst>
  </p:cSld>
  <p:clrMapOvr>
    <a:masterClrMapping/>
  </p:clrMapOvr>
  <mc:AlternateContent xmlns:mc="http://schemas.openxmlformats.org/markup-compatibility/2006" xmlns:p14="http://schemas.microsoft.com/office/powerpoint/2010/main">
    <mc:Choice Requires="p14">
      <p:transition spd="slow" p14:dur="2000" advTm="45887"/>
    </mc:Choice>
    <mc:Fallback xmlns="">
      <p:transition spd="slow" advTm="45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95EE8A-A7E4-754D-AE12-C4681A107A95}"/>
              </a:ext>
            </a:extLst>
          </p:cNvPr>
          <p:cNvSpPr/>
          <p:nvPr/>
        </p:nvSpPr>
        <p:spPr bwMode="auto">
          <a:xfrm>
            <a:off x="0" y="-92546"/>
            <a:ext cx="9180512" cy="699542"/>
          </a:xfrm>
          <a:prstGeom prst="rect">
            <a:avLst/>
          </a:prstGeom>
          <a:solidFill>
            <a:srgbClr val="0035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179512" y="69473"/>
            <a:ext cx="3744417" cy="504055"/>
          </a:xfrm>
          <a:prstGeom prst="rect">
            <a:avLst/>
          </a:prstGeom>
        </p:spPr>
        <p:txBody>
          <a:bodyPr anchor="t"/>
          <a:lstStyle/>
          <a:p>
            <a:r>
              <a:rPr lang="en-US" sz="2400" dirty="0">
                <a:solidFill>
                  <a:schemeClr val="bg1"/>
                </a:solidFill>
                <a:latin typeface="Arial"/>
                <a:cs typeface="Arial"/>
              </a:rPr>
              <a:t>The </a:t>
            </a:r>
            <a:r>
              <a:rPr lang="en-US" sz="2400" dirty="0" err="1">
                <a:solidFill>
                  <a:schemeClr val="bg1"/>
                </a:solidFill>
                <a:latin typeface="Arial"/>
                <a:cs typeface="Arial"/>
              </a:rPr>
              <a:t>Treedepth</a:t>
            </a:r>
            <a:r>
              <a:rPr lang="en-US" sz="2400" dirty="0">
                <a:solidFill>
                  <a:schemeClr val="bg1"/>
                </a:solidFill>
                <a:latin typeface="Arial"/>
                <a:cs typeface="Arial"/>
              </a:rPr>
              <a:t> Problem</a:t>
            </a:r>
            <a:endParaRPr lang="en-US" sz="2400" dirty="0">
              <a:solidFill>
                <a:schemeClr val="bg1"/>
              </a:solidFill>
            </a:endParaRPr>
          </a:p>
        </p:txBody>
      </p:sp>
      <p:sp>
        <p:nvSpPr>
          <p:cNvPr id="3" name="TextBox 2">
            <a:extLst>
              <a:ext uri="{FF2B5EF4-FFF2-40B4-BE49-F238E27FC236}">
                <a16:creationId xmlns:a16="http://schemas.microsoft.com/office/drawing/2014/main" id="{6131494C-6D93-2047-96F5-C23AD994B6F6}"/>
              </a:ext>
            </a:extLst>
          </p:cNvPr>
          <p:cNvSpPr txBox="1"/>
          <p:nvPr/>
        </p:nvSpPr>
        <p:spPr>
          <a:xfrm>
            <a:off x="179512" y="735547"/>
            <a:ext cx="8568952" cy="1015663"/>
          </a:xfrm>
          <a:prstGeom prst="rect">
            <a:avLst/>
          </a:prstGeom>
          <a:noFill/>
        </p:spPr>
        <p:txBody>
          <a:bodyPr wrap="square" rtlCol="0">
            <a:spAutoFit/>
          </a:bodyPr>
          <a:lstStyle/>
          <a:p>
            <a:r>
              <a:rPr lang="en-US" sz="2000" dirty="0"/>
              <a:t>A </a:t>
            </a:r>
            <a:r>
              <a:rPr lang="en-US" sz="2000" b="1" i="1" dirty="0" err="1"/>
              <a:t>treedepth</a:t>
            </a:r>
            <a:r>
              <a:rPr lang="en-US" sz="2000" b="1" i="1" dirty="0"/>
              <a:t> decomposition </a:t>
            </a:r>
            <a:r>
              <a:rPr lang="en-US" sz="2000" dirty="0"/>
              <a:t>of connected graph </a:t>
            </a:r>
            <a:r>
              <a:rPr lang="en-US" sz="2000" i="1" dirty="0"/>
              <a:t>G</a:t>
            </a:r>
            <a:r>
              <a:rPr lang="en-US" sz="2000" dirty="0"/>
              <a:t> is a rooted tree with vertex set </a:t>
            </a:r>
            <a:r>
              <a:rPr lang="en-US" sz="2000" i="1" dirty="0"/>
              <a:t>V(G)</a:t>
            </a:r>
            <a:r>
              <a:rPr lang="en-US" sz="2000" dirty="0"/>
              <a:t>, such that for each edge </a:t>
            </a:r>
            <a:r>
              <a:rPr lang="en-US" sz="2000" i="1" dirty="0"/>
              <a:t>(</a:t>
            </a:r>
            <a:r>
              <a:rPr lang="en-US" sz="2000" i="1" dirty="0" err="1"/>
              <a:t>v,w</a:t>
            </a:r>
            <a:r>
              <a:rPr lang="en-US" sz="2000" i="1" dirty="0"/>
              <a:t>)</a:t>
            </a:r>
            <a:r>
              <a:rPr lang="en-US" sz="2000" dirty="0"/>
              <a:t> in </a:t>
            </a:r>
            <a:r>
              <a:rPr lang="en-US" sz="2000" i="1" dirty="0"/>
              <a:t>G</a:t>
            </a:r>
            <a:r>
              <a:rPr lang="en-US" sz="2000" dirty="0"/>
              <a:t>, </a:t>
            </a:r>
            <a:r>
              <a:rPr lang="en-US" sz="2000" i="1" dirty="0"/>
              <a:t>v</a:t>
            </a:r>
            <a:r>
              <a:rPr lang="en-US" sz="2000" dirty="0"/>
              <a:t> is an ancestor of </a:t>
            </a:r>
            <a:r>
              <a:rPr lang="en-US" sz="2000" i="1" dirty="0"/>
              <a:t>w</a:t>
            </a:r>
            <a:r>
              <a:rPr lang="en-US" sz="2000" dirty="0"/>
              <a:t> or vice versa.</a:t>
            </a:r>
          </a:p>
        </p:txBody>
      </p:sp>
      <p:grpSp>
        <p:nvGrpSpPr>
          <p:cNvPr id="12" name="Group 11">
            <a:extLst>
              <a:ext uri="{FF2B5EF4-FFF2-40B4-BE49-F238E27FC236}">
                <a16:creationId xmlns:a16="http://schemas.microsoft.com/office/drawing/2014/main" id="{312F4C6B-9B03-0942-9FB1-6010241F04BC}"/>
              </a:ext>
            </a:extLst>
          </p:cNvPr>
          <p:cNvGrpSpPr/>
          <p:nvPr/>
        </p:nvGrpSpPr>
        <p:grpSpPr>
          <a:xfrm>
            <a:off x="2843808" y="1898948"/>
            <a:ext cx="1665567" cy="1224136"/>
            <a:chOff x="600948" y="1823219"/>
            <a:chExt cx="1665567" cy="1224136"/>
          </a:xfrm>
        </p:grpSpPr>
        <p:cxnSp>
          <p:nvCxnSpPr>
            <p:cNvPr id="13" name="Straight Connector 12">
              <a:extLst>
                <a:ext uri="{FF2B5EF4-FFF2-40B4-BE49-F238E27FC236}">
                  <a16:creationId xmlns:a16="http://schemas.microsoft.com/office/drawing/2014/main" id="{CF0A3DBF-316C-B040-A8DD-E5C75B8277A9}"/>
                </a:ext>
              </a:extLst>
            </p:cNvPr>
            <p:cNvCxnSpPr/>
            <p:nvPr/>
          </p:nvCxnSpPr>
          <p:spPr bwMode="auto">
            <a:xfrm>
              <a:off x="1042379" y="1967235"/>
              <a:ext cx="7200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7F85076B-E4A1-B741-A346-5304B420CB9B}"/>
                </a:ext>
              </a:extLst>
            </p:cNvPr>
            <p:cNvCxnSpPr/>
            <p:nvPr/>
          </p:nvCxnSpPr>
          <p:spPr bwMode="auto">
            <a:xfrm>
              <a:off x="1762459" y="1967235"/>
              <a:ext cx="360040" cy="5545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8A26C9E2-C56D-3C41-AC1D-3848F1C2A27A}"/>
                </a:ext>
              </a:extLst>
            </p:cNvPr>
            <p:cNvCxnSpPr>
              <a:cxnSpLocks/>
            </p:cNvCxnSpPr>
            <p:nvPr/>
          </p:nvCxnSpPr>
          <p:spPr bwMode="auto">
            <a:xfrm flipH="1">
              <a:off x="1401190" y="2521783"/>
              <a:ext cx="718343" cy="3815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5DC115FC-C2B2-AE4B-8AC6-6C24476C9E33}"/>
                </a:ext>
              </a:extLst>
            </p:cNvPr>
            <p:cNvCxnSpPr>
              <a:cxnSpLocks/>
            </p:cNvCxnSpPr>
            <p:nvPr/>
          </p:nvCxnSpPr>
          <p:spPr bwMode="auto">
            <a:xfrm flipH="1" flipV="1">
              <a:off x="744964" y="2543299"/>
              <a:ext cx="656587" cy="3600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751F8163-E69D-AA42-8A39-FE85DE77F361}"/>
                </a:ext>
              </a:extLst>
            </p:cNvPr>
            <p:cNvCxnSpPr>
              <a:cxnSpLocks/>
            </p:cNvCxnSpPr>
            <p:nvPr/>
          </p:nvCxnSpPr>
          <p:spPr bwMode="auto">
            <a:xfrm flipV="1">
              <a:off x="744964" y="1967237"/>
              <a:ext cx="288901" cy="57606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982D760D-ED85-4D44-AE03-4406FA85B8E4}"/>
                </a:ext>
              </a:extLst>
            </p:cNvPr>
            <p:cNvCxnSpPr>
              <a:cxnSpLocks/>
            </p:cNvCxnSpPr>
            <p:nvPr/>
          </p:nvCxnSpPr>
          <p:spPr bwMode="auto">
            <a:xfrm>
              <a:off x="1034104" y="1966248"/>
              <a:ext cx="1085429" cy="55553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 name="Oval 3">
              <a:extLst>
                <a:ext uri="{FF2B5EF4-FFF2-40B4-BE49-F238E27FC236}">
                  <a16:creationId xmlns:a16="http://schemas.microsoft.com/office/drawing/2014/main" id="{24046CE7-8172-9B4E-8D83-A75331ADD925}"/>
                </a:ext>
              </a:extLst>
            </p:cNvPr>
            <p:cNvSpPr/>
            <p:nvPr/>
          </p:nvSpPr>
          <p:spPr bwMode="auto">
            <a:xfrm>
              <a:off x="898363" y="1823219"/>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8" name="Oval 7">
              <a:extLst>
                <a:ext uri="{FF2B5EF4-FFF2-40B4-BE49-F238E27FC236}">
                  <a16:creationId xmlns:a16="http://schemas.microsoft.com/office/drawing/2014/main" id="{5C36C782-2302-234A-AAE7-079C46ABA1FD}"/>
                </a:ext>
              </a:extLst>
            </p:cNvPr>
            <p:cNvSpPr/>
            <p:nvPr/>
          </p:nvSpPr>
          <p:spPr bwMode="auto">
            <a:xfrm>
              <a:off x="1618443" y="1823219"/>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9" name="Oval 8">
              <a:extLst>
                <a:ext uri="{FF2B5EF4-FFF2-40B4-BE49-F238E27FC236}">
                  <a16:creationId xmlns:a16="http://schemas.microsoft.com/office/drawing/2014/main" id="{AF672D3C-2611-A747-9498-825E8D4C8BE1}"/>
                </a:ext>
              </a:extLst>
            </p:cNvPr>
            <p:cNvSpPr/>
            <p:nvPr/>
          </p:nvSpPr>
          <p:spPr bwMode="auto">
            <a:xfrm>
              <a:off x="1978483" y="2377767"/>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10" name="Oval 9">
              <a:extLst>
                <a:ext uri="{FF2B5EF4-FFF2-40B4-BE49-F238E27FC236}">
                  <a16:creationId xmlns:a16="http://schemas.microsoft.com/office/drawing/2014/main" id="{CDAEE182-20F3-654C-89EE-1E63955769CC}"/>
                </a:ext>
              </a:extLst>
            </p:cNvPr>
            <p:cNvSpPr/>
            <p:nvPr/>
          </p:nvSpPr>
          <p:spPr bwMode="auto">
            <a:xfrm>
              <a:off x="1257174" y="2759323"/>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11" name="Oval 10">
              <a:extLst>
                <a:ext uri="{FF2B5EF4-FFF2-40B4-BE49-F238E27FC236}">
                  <a16:creationId xmlns:a16="http://schemas.microsoft.com/office/drawing/2014/main" id="{8064A764-D328-5249-81F2-477ECE6AE548}"/>
                </a:ext>
              </a:extLst>
            </p:cNvPr>
            <p:cNvSpPr/>
            <p:nvPr/>
          </p:nvSpPr>
          <p:spPr bwMode="auto">
            <a:xfrm>
              <a:off x="600948" y="2399283"/>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grpSp>
      <p:grpSp>
        <p:nvGrpSpPr>
          <p:cNvPr id="14" name="Group 13">
            <a:extLst>
              <a:ext uri="{FF2B5EF4-FFF2-40B4-BE49-F238E27FC236}">
                <a16:creationId xmlns:a16="http://schemas.microsoft.com/office/drawing/2014/main" id="{8B8FFA1F-D18C-4D47-88C5-20886427249E}"/>
              </a:ext>
            </a:extLst>
          </p:cNvPr>
          <p:cNvGrpSpPr/>
          <p:nvPr/>
        </p:nvGrpSpPr>
        <p:grpSpPr>
          <a:xfrm>
            <a:off x="4509375" y="1811474"/>
            <a:ext cx="1448122" cy="1584176"/>
            <a:chOff x="2266515" y="1735745"/>
            <a:chExt cx="1448122" cy="1584176"/>
          </a:xfrm>
        </p:grpSpPr>
        <p:cxnSp>
          <p:nvCxnSpPr>
            <p:cNvPr id="32" name="Straight Connector 31">
              <a:extLst>
                <a:ext uri="{FF2B5EF4-FFF2-40B4-BE49-F238E27FC236}">
                  <a16:creationId xmlns:a16="http://schemas.microsoft.com/office/drawing/2014/main" id="{5695AD01-CA9C-7649-90FD-F03C30C9CB37}"/>
                </a:ext>
              </a:extLst>
            </p:cNvPr>
            <p:cNvCxnSpPr>
              <a:cxnSpLocks/>
            </p:cNvCxnSpPr>
            <p:nvPr/>
          </p:nvCxnSpPr>
          <p:spPr bwMode="auto">
            <a:xfrm>
              <a:off x="3138573" y="1879761"/>
              <a:ext cx="0" cy="4320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BAE378D8-6E5D-CF4C-8C99-F0FEDA846BFE}"/>
                </a:ext>
              </a:extLst>
            </p:cNvPr>
            <p:cNvCxnSpPr>
              <a:cxnSpLocks/>
            </p:cNvCxnSpPr>
            <p:nvPr/>
          </p:nvCxnSpPr>
          <p:spPr bwMode="auto">
            <a:xfrm flipH="1">
              <a:off x="2706525" y="2311808"/>
              <a:ext cx="432048" cy="3600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A8C76F7C-E988-7040-BCFE-8EF7B5CFF3C2}"/>
                </a:ext>
              </a:extLst>
            </p:cNvPr>
            <p:cNvCxnSpPr>
              <a:cxnSpLocks/>
            </p:cNvCxnSpPr>
            <p:nvPr/>
          </p:nvCxnSpPr>
          <p:spPr bwMode="auto">
            <a:xfrm>
              <a:off x="3135607" y="2311807"/>
              <a:ext cx="435014" cy="3600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C0F3356E-8B5B-A04A-A8F8-C65862E9D78E}"/>
                </a:ext>
              </a:extLst>
            </p:cNvPr>
            <p:cNvCxnSpPr>
              <a:cxnSpLocks/>
            </p:cNvCxnSpPr>
            <p:nvPr/>
          </p:nvCxnSpPr>
          <p:spPr bwMode="auto">
            <a:xfrm>
              <a:off x="3567655" y="2670553"/>
              <a:ext cx="0" cy="5053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7" name="Oval 26">
              <a:extLst>
                <a:ext uri="{FF2B5EF4-FFF2-40B4-BE49-F238E27FC236}">
                  <a16:creationId xmlns:a16="http://schemas.microsoft.com/office/drawing/2014/main" id="{5C59EB08-9E39-1344-8740-4F1918F296DC}"/>
                </a:ext>
              </a:extLst>
            </p:cNvPr>
            <p:cNvSpPr/>
            <p:nvPr/>
          </p:nvSpPr>
          <p:spPr bwMode="auto">
            <a:xfrm>
              <a:off x="2994557" y="1735745"/>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28" name="Oval 27">
              <a:extLst>
                <a:ext uri="{FF2B5EF4-FFF2-40B4-BE49-F238E27FC236}">
                  <a16:creationId xmlns:a16="http://schemas.microsoft.com/office/drawing/2014/main" id="{5E50453F-374D-D744-AD10-43693F416792}"/>
                </a:ext>
              </a:extLst>
            </p:cNvPr>
            <p:cNvSpPr/>
            <p:nvPr/>
          </p:nvSpPr>
          <p:spPr bwMode="auto">
            <a:xfrm>
              <a:off x="2562509" y="2536569"/>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29" name="Oval 28">
              <a:extLst>
                <a:ext uri="{FF2B5EF4-FFF2-40B4-BE49-F238E27FC236}">
                  <a16:creationId xmlns:a16="http://schemas.microsoft.com/office/drawing/2014/main" id="{4146ECED-B736-3741-86AF-CED355FD52AE}"/>
                </a:ext>
              </a:extLst>
            </p:cNvPr>
            <p:cNvSpPr/>
            <p:nvPr/>
          </p:nvSpPr>
          <p:spPr bwMode="auto">
            <a:xfrm>
              <a:off x="2994557" y="2167793"/>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30" name="Oval 29">
              <a:extLst>
                <a:ext uri="{FF2B5EF4-FFF2-40B4-BE49-F238E27FC236}">
                  <a16:creationId xmlns:a16="http://schemas.microsoft.com/office/drawing/2014/main" id="{F652DD3F-77C4-8F47-8F57-55C12A75C06F}"/>
                </a:ext>
              </a:extLst>
            </p:cNvPr>
            <p:cNvSpPr/>
            <p:nvPr/>
          </p:nvSpPr>
          <p:spPr bwMode="auto">
            <a:xfrm>
              <a:off x="3426605" y="2527832"/>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31" name="Oval 30">
              <a:extLst>
                <a:ext uri="{FF2B5EF4-FFF2-40B4-BE49-F238E27FC236}">
                  <a16:creationId xmlns:a16="http://schemas.microsoft.com/office/drawing/2014/main" id="{182C8DF3-D15E-B044-8B0B-0EBD6B695F08}"/>
                </a:ext>
              </a:extLst>
            </p:cNvPr>
            <p:cNvSpPr/>
            <p:nvPr/>
          </p:nvSpPr>
          <p:spPr bwMode="auto">
            <a:xfrm>
              <a:off x="3426605" y="3031889"/>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cxnSp>
          <p:nvCxnSpPr>
            <p:cNvPr id="71" name="Straight Arrow Connector 70">
              <a:extLst>
                <a:ext uri="{FF2B5EF4-FFF2-40B4-BE49-F238E27FC236}">
                  <a16:creationId xmlns:a16="http://schemas.microsoft.com/office/drawing/2014/main" id="{FE25A1E1-151D-D140-9288-4A6B4BB6304B}"/>
                </a:ext>
              </a:extLst>
            </p:cNvPr>
            <p:cNvCxnSpPr/>
            <p:nvPr/>
          </p:nvCxnSpPr>
          <p:spPr bwMode="auto">
            <a:xfrm>
              <a:off x="2266515" y="2323796"/>
              <a:ext cx="433277"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sp>
        <p:nvSpPr>
          <p:cNvPr id="73" name="TextBox 72">
            <a:extLst>
              <a:ext uri="{FF2B5EF4-FFF2-40B4-BE49-F238E27FC236}">
                <a16:creationId xmlns:a16="http://schemas.microsoft.com/office/drawing/2014/main" id="{EAAD735F-B039-3844-9EAE-04964560B9BC}"/>
              </a:ext>
            </a:extLst>
          </p:cNvPr>
          <p:cNvSpPr txBox="1"/>
          <p:nvPr/>
        </p:nvSpPr>
        <p:spPr>
          <a:xfrm>
            <a:off x="179512" y="3688698"/>
            <a:ext cx="8568952" cy="709200"/>
          </a:xfrm>
          <a:prstGeom prst="rect">
            <a:avLst/>
          </a:prstGeom>
          <a:noFill/>
        </p:spPr>
        <p:txBody>
          <a:bodyPr wrap="square" rtlCol="0">
            <a:spAutoFit/>
          </a:bodyPr>
          <a:lstStyle/>
          <a:p>
            <a:r>
              <a:rPr lang="en-US" sz="2000" dirty="0"/>
              <a:t>The </a:t>
            </a:r>
            <a:r>
              <a:rPr lang="en-US" sz="2000" b="1" i="1" dirty="0" err="1"/>
              <a:t>treedepth</a:t>
            </a:r>
            <a:r>
              <a:rPr lang="en-US" sz="2000" dirty="0"/>
              <a:t> of </a:t>
            </a:r>
            <a:r>
              <a:rPr lang="en-US" sz="2000" i="1" dirty="0"/>
              <a:t>G</a:t>
            </a:r>
            <a:r>
              <a:rPr lang="en-US" sz="2000" dirty="0"/>
              <a:t> is the smallest depth of any </a:t>
            </a:r>
            <a:r>
              <a:rPr lang="en-US" sz="2000" dirty="0" err="1"/>
              <a:t>treedepth</a:t>
            </a:r>
            <a:r>
              <a:rPr lang="en-US" sz="2000" dirty="0"/>
              <a:t> decomposition of </a:t>
            </a:r>
            <a:r>
              <a:rPr lang="en-US" sz="2000" i="1" dirty="0"/>
              <a:t>G.</a:t>
            </a:r>
            <a:r>
              <a:rPr lang="en-US" sz="2000" dirty="0"/>
              <a:t> </a:t>
            </a:r>
          </a:p>
        </p:txBody>
      </p:sp>
      <p:pic>
        <p:nvPicPr>
          <p:cNvPr id="7" name="Audio 6">
            <a:hlinkClick r:id="" action="ppaction://media"/>
            <a:extLst>
              <a:ext uri="{FF2B5EF4-FFF2-40B4-BE49-F238E27FC236}">
                <a16:creationId xmlns:a16="http://schemas.microsoft.com/office/drawing/2014/main" id="{381DA1CC-61C8-E949-9042-455A51412D6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686365190"/>
      </p:ext>
    </p:extLst>
  </p:cSld>
  <p:clrMapOvr>
    <a:masterClrMapping/>
  </p:clrMapOvr>
  <mc:AlternateContent xmlns:mc="http://schemas.openxmlformats.org/markup-compatibility/2006" xmlns:p14="http://schemas.microsoft.com/office/powerpoint/2010/main">
    <mc:Choice Requires="p14">
      <p:transition spd="slow" p14:dur="2000" advTm="26016"/>
    </mc:Choice>
    <mc:Fallback xmlns="">
      <p:transition spd="slow" advTm="26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95EE8A-A7E4-754D-AE12-C4681A107A95}"/>
              </a:ext>
            </a:extLst>
          </p:cNvPr>
          <p:cNvSpPr/>
          <p:nvPr/>
        </p:nvSpPr>
        <p:spPr bwMode="auto">
          <a:xfrm>
            <a:off x="0" y="-92546"/>
            <a:ext cx="9180512" cy="699542"/>
          </a:xfrm>
          <a:prstGeom prst="rect">
            <a:avLst/>
          </a:prstGeom>
          <a:solidFill>
            <a:srgbClr val="0035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179512" y="69473"/>
            <a:ext cx="3744417" cy="504055"/>
          </a:xfrm>
          <a:prstGeom prst="rect">
            <a:avLst/>
          </a:prstGeom>
        </p:spPr>
        <p:txBody>
          <a:bodyPr anchor="t"/>
          <a:lstStyle/>
          <a:p>
            <a:r>
              <a:rPr lang="en-US" sz="2400" dirty="0">
                <a:solidFill>
                  <a:schemeClr val="bg1"/>
                </a:solidFill>
                <a:latin typeface="Arial"/>
                <a:cs typeface="Arial"/>
              </a:rPr>
              <a:t>Implementations</a:t>
            </a:r>
            <a:endParaRPr lang="en-US" sz="2400" dirty="0">
              <a:solidFill>
                <a:schemeClr val="bg1"/>
              </a:solidFill>
            </a:endParaRPr>
          </a:p>
        </p:txBody>
      </p:sp>
      <p:sp>
        <p:nvSpPr>
          <p:cNvPr id="7" name="TextBox 6">
            <a:extLst>
              <a:ext uri="{FF2B5EF4-FFF2-40B4-BE49-F238E27FC236}">
                <a16:creationId xmlns:a16="http://schemas.microsoft.com/office/drawing/2014/main" id="{F4B9006F-75A6-9442-A8C0-69959E111064}"/>
              </a:ext>
            </a:extLst>
          </p:cNvPr>
          <p:cNvSpPr txBox="1"/>
          <p:nvPr/>
        </p:nvSpPr>
        <p:spPr>
          <a:xfrm>
            <a:off x="395536" y="1130610"/>
            <a:ext cx="7776864" cy="400110"/>
          </a:xfrm>
          <a:prstGeom prst="rect">
            <a:avLst/>
          </a:prstGeom>
          <a:noFill/>
        </p:spPr>
        <p:txBody>
          <a:bodyPr wrap="square" rtlCol="0">
            <a:spAutoFit/>
          </a:bodyPr>
          <a:lstStyle/>
          <a:p>
            <a:r>
              <a:rPr lang="en-GB" sz="2000" dirty="0"/>
              <a:t>C – submitted to PACE 2020</a:t>
            </a:r>
          </a:p>
        </p:txBody>
      </p:sp>
      <p:sp>
        <p:nvSpPr>
          <p:cNvPr id="8" name="TextBox 7">
            <a:extLst>
              <a:ext uri="{FF2B5EF4-FFF2-40B4-BE49-F238E27FC236}">
                <a16:creationId xmlns:a16="http://schemas.microsoft.com/office/drawing/2014/main" id="{6C7C55E2-0B4F-1746-897D-BB9D856C9941}"/>
              </a:ext>
            </a:extLst>
          </p:cNvPr>
          <p:cNvSpPr txBox="1"/>
          <p:nvPr/>
        </p:nvSpPr>
        <p:spPr>
          <a:xfrm>
            <a:off x="395536" y="1617150"/>
            <a:ext cx="4608512" cy="797013"/>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en-GB" sz="2000" dirty="0"/>
              <a:t>Bute: no heuristic </a:t>
            </a:r>
            <a:r>
              <a:rPr lang="en-GB" sz="2000" dirty="0" err="1"/>
              <a:t>presolve</a:t>
            </a:r>
            <a:endParaRPr lang="en-GB" sz="2000" dirty="0"/>
          </a:p>
          <a:p>
            <a:pPr marL="342900" indent="-342900">
              <a:lnSpc>
                <a:spcPct val="120000"/>
              </a:lnSpc>
              <a:buFont typeface="Arial" panose="020B0604020202020204" pitchFamily="34" charset="0"/>
              <a:buChar char="•"/>
            </a:pPr>
            <a:r>
              <a:rPr lang="en-GB" sz="2000" dirty="0"/>
              <a:t>Bute-Plus: heuristic </a:t>
            </a:r>
            <a:r>
              <a:rPr lang="en-GB" sz="2000" dirty="0" err="1"/>
              <a:t>presolve</a:t>
            </a:r>
            <a:endParaRPr lang="en-GB" sz="2000" dirty="0"/>
          </a:p>
        </p:txBody>
      </p:sp>
      <p:sp>
        <p:nvSpPr>
          <p:cNvPr id="9" name="TextBox 8">
            <a:extLst>
              <a:ext uri="{FF2B5EF4-FFF2-40B4-BE49-F238E27FC236}">
                <a16:creationId xmlns:a16="http://schemas.microsoft.com/office/drawing/2014/main" id="{BFEA6707-AAF8-5741-A7CF-049B52930713}"/>
              </a:ext>
            </a:extLst>
          </p:cNvPr>
          <p:cNvSpPr txBox="1"/>
          <p:nvPr/>
        </p:nvSpPr>
        <p:spPr>
          <a:xfrm>
            <a:off x="395536" y="2730227"/>
            <a:ext cx="7776864" cy="400110"/>
          </a:xfrm>
          <a:prstGeom prst="rect">
            <a:avLst/>
          </a:prstGeom>
          <a:noFill/>
        </p:spPr>
        <p:txBody>
          <a:bodyPr wrap="square" rtlCol="0">
            <a:spAutoFit/>
          </a:bodyPr>
          <a:lstStyle/>
          <a:p>
            <a:r>
              <a:rPr lang="en-GB" sz="2000" dirty="0"/>
              <a:t>Java – November / December 2020</a:t>
            </a:r>
          </a:p>
        </p:txBody>
      </p:sp>
      <p:sp>
        <p:nvSpPr>
          <p:cNvPr id="10" name="TextBox 9">
            <a:extLst>
              <a:ext uri="{FF2B5EF4-FFF2-40B4-BE49-F238E27FC236}">
                <a16:creationId xmlns:a16="http://schemas.microsoft.com/office/drawing/2014/main" id="{99B1DCC1-BED6-1A41-B52D-BE6DA015B88F}"/>
              </a:ext>
            </a:extLst>
          </p:cNvPr>
          <p:cNvSpPr txBox="1"/>
          <p:nvPr/>
        </p:nvSpPr>
        <p:spPr>
          <a:xfrm>
            <a:off x="395536" y="3216767"/>
            <a:ext cx="7776864" cy="400110"/>
          </a:xfrm>
          <a:prstGeom prst="rect">
            <a:avLst/>
          </a:prstGeom>
          <a:noFill/>
        </p:spPr>
        <p:txBody>
          <a:bodyPr wrap="square" rtlCol="0">
            <a:spAutoFit/>
          </a:bodyPr>
          <a:lstStyle/>
          <a:p>
            <a:pPr marL="342900" indent="-342900">
              <a:buFont typeface="Arial" panose="020B0604020202020204" pitchFamily="34" charset="0"/>
              <a:buChar char="•"/>
            </a:pPr>
            <a:r>
              <a:rPr lang="en-GB" sz="2000" dirty="0"/>
              <a:t>https://</a:t>
            </a:r>
            <a:r>
              <a:rPr lang="en-GB" sz="2000" dirty="0" err="1"/>
              <a:t>github.com</a:t>
            </a:r>
            <a:r>
              <a:rPr lang="en-GB" sz="2000" dirty="0"/>
              <a:t>/</a:t>
            </a:r>
            <a:r>
              <a:rPr lang="en-GB" sz="2000" dirty="0" err="1"/>
              <a:t>jamestrimble</a:t>
            </a:r>
            <a:r>
              <a:rPr lang="en-GB" sz="2000" dirty="0"/>
              <a:t>/</a:t>
            </a:r>
            <a:r>
              <a:rPr lang="en-GB" sz="2000" dirty="0" err="1"/>
              <a:t>bute</a:t>
            </a:r>
            <a:endParaRPr lang="en-GB" sz="2000" dirty="0"/>
          </a:p>
        </p:txBody>
      </p:sp>
      <p:sp>
        <p:nvSpPr>
          <p:cNvPr id="3" name="Line Callout 1 2">
            <a:extLst>
              <a:ext uri="{FF2B5EF4-FFF2-40B4-BE49-F238E27FC236}">
                <a16:creationId xmlns:a16="http://schemas.microsoft.com/office/drawing/2014/main" id="{74ECC051-441B-B945-8DED-E12EDC490E11}"/>
              </a:ext>
            </a:extLst>
          </p:cNvPr>
          <p:cNvSpPr/>
          <p:nvPr/>
        </p:nvSpPr>
        <p:spPr bwMode="auto">
          <a:xfrm>
            <a:off x="5652120" y="2067694"/>
            <a:ext cx="2088232" cy="672703"/>
          </a:xfrm>
          <a:prstGeom prst="borderCallout1">
            <a:avLst>
              <a:gd name="adj1" fmla="val 25802"/>
              <a:gd name="adj2" fmla="val 551"/>
              <a:gd name="adj3" fmla="val 24260"/>
              <a:gd name="adj4" fmla="val -73854"/>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Use to reproduce PACE results</a:t>
            </a:r>
          </a:p>
        </p:txBody>
      </p:sp>
      <p:sp>
        <p:nvSpPr>
          <p:cNvPr id="11" name="Line Callout 1 10">
            <a:extLst>
              <a:ext uri="{FF2B5EF4-FFF2-40B4-BE49-F238E27FC236}">
                <a16:creationId xmlns:a16="http://schemas.microsoft.com/office/drawing/2014/main" id="{7CECCDC2-8CC3-C34F-856E-514846B4064A}"/>
              </a:ext>
            </a:extLst>
          </p:cNvPr>
          <p:cNvSpPr/>
          <p:nvPr/>
        </p:nvSpPr>
        <p:spPr bwMode="auto">
          <a:xfrm>
            <a:off x="5652120" y="1275606"/>
            <a:ext cx="2088232" cy="672703"/>
          </a:xfrm>
          <a:prstGeom prst="borderCallout1">
            <a:avLst>
              <a:gd name="adj1" fmla="val 87250"/>
              <a:gd name="adj2" fmla="val -649"/>
              <a:gd name="adj3" fmla="val 87928"/>
              <a:gd name="adj4" fmla="val -83335"/>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Use for easy instances</a:t>
            </a:r>
          </a:p>
        </p:txBody>
      </p:sp>
      <p:sp>
        <p:nvSpPr>
          <p:cNvPr id="12" name="Line Callout 1 11">
            <a:extLst>
              <a:ext uri="{FF2B5EF4-FFF2-40B4-BE49-F238E27FC236}">
                <a16:creationId xmlns:a16="http://schemas.microsoft.com/office/drawing/2014/main" id="{C4E73C8A-E334-F94C-B01A-4C3EFFCB7251}"/>
              </a:ext>
            </a:extLst>
          </p:cNvPr>
          <p:cNvSpPr/>
          <p:nvPr/>
        </p:nvSpPr>
        <p:spPr bwMode="auto">
          <a:xfrm>
            <a:off x="5646558" y="3251760"/>
            <a:ext cx="2088232" cy="400110"/>
          </a:xfrm>
          <a:prstGeom prst="borderCallout1">
            <a:avLst>
              <a:gd name="adj1" fmla="val 50009"/>
              <a:gd name="adj2" fmla="val -349"/>
              <a:gd name="adj3" fmla="val 48718"/>
              <a:gd name="adj4" fmla="val -31126"/>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Tidier code!</a:t>
            </a:r>
          </a:p>
        </p:txBody>
      </p:sp>
      <p:pic>
        <p:nvPicPr>
          <p:cNvPr id="6" name="Audio 5">
            <a:hlinkClick r:id="" action="ppaction://media"/>
            <a:extLst>
              <a:ext uri="{FF2B5EF4-FFF2-40B4-BE49-F238E27FC236}">
                <a16:creationId xmlns:a16="http://schemas.microsoft.com/office/drawing/2014/main" id="{6CC1BA93-BE17-9C4F-BC8A-0B4F868A055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2713595524"/>
      </p:ext>
    </p:extLst>
  </p:cSld>
  <p:clrMapOvr>
    <a:masterClrMapping/>
  </p:clrMapOvr>
  <mc:AlternateContent xmlns:mc="http://schemas.openxmlformats.org/markup-compatibility/2006" xmlns:p14="http://schemas.microsoft.com/office/powerpoint/2010/main">
    <mc:Choice Requires="p14">
      <p:transition spd="slow" p14:dur="2000" advTm="30704"/>
    </mc:Choice>
    <mc:Fallback xmlns="">
      <p:transition spd="slow" advTm="30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3"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95EE8A-A7E4-754D-AE12-C4681A107A95}"/>
              </a:ext>
            </a:extLst>
          </p:cNvPr>
          <p:cNvSpPr/>
          <p:nvPr/>
        </p:nvSpPr>
        <p:spPr bwMode="auto">
          <a:xfrm>
            <a:off x="0" y="-92546"/>
            <a:ext cx="9180512" cy="699542"/>
          </a:xfrm>
          <a:prstGeom prst="rect">
            <a:avLst/>
          </a:prstGeom>
          <a:solidFill>
            <a:srgbClr val="0035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179512" y="69473"/>
            <a:ext cx="4608512" cy="504055"/>
          </a:xfrm>
          <a:prstGeom prst="rect">
            <a:avLst/>
          </a:prstGeom>
        </p:spPr>
        <p:txBody>
          <a:bodyPr anchor="t"/>
          <a:lstStyle/>
          <a:p>
            <a:r>
              <a:rPr lang="en-US" sz="2400" dirty="0">
                <a:solidFill>
                  <a:schemeClr val="bg1"/>
                </a:solidFill>
                <a:latin typeface="Arial"/>
                <a:cs typeface="Arial"/>
              </a:rPr>
              <a:t>Possibilities for future work</a:t>
            </a:r>
            <a:endParaRPr lang="en-US" sz="2400" dirty="0">
              <a:solidFill>
                <a:schemeClr val="bg1"/>
              </a:solidFill>
            </a:endParaRPr>
          </a:p>
        </p:txBody>
      </p:sp>
      <p:sp>
        <p:nvSpPr>
          <p:cNvPr id="8" name="TextBox 7">
            <a:extLst>
              <a:ext uri="{FF2B5EF4-FFF2-40B4-BE49-F238E27FC236}">
                <a16:creationId xmlns:a16="http://schemas.microsoft.com/office/drawing/2014/main" id="{6C7C55E2-0B4F-1746-897D-BB9D856C9941}"/>
              </a:ext>
            </a:extLst>
          </p:cNvPr>
          <p:cNvSpPr txBox="1"/>
          <p:nvPr/>
        </p:nvSpPr>
        <p:spPr>
          <a:xfrm>
            <a:off x="611560" y="1402106"/>
            <a:ext cx="7056784" cy="1843453"/>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GB" sz="2000" dirty="0" err="1"/>
              <a:t>Kernelisation</a:t>
            </a:r>
            <a:r>
              <a:rPr lang="en-GB" sz="2000" dirty="0"/>
              <a:t> rules (from other PACE solvers)</a:t>
            </a:r>
          </a:p>
          <a:p>
            <a:pPr marL="342900" indent="-342900">
              <a:lnSpc>
                <a:spcPct val="200000"/>
              </a:lnSpc>
              <a:buFont typeface="Arial" panose="020B0604020202020204" pitchFamily="34" charset="0"/>
              <a:buChar char="•"/>
            </a:pPr>
            <a:r>
              <a:rPr lang="en-GB" sz="2000" dirty="0"/>
              <a:t>An algorithm portfolio (since no PACE entrant dominates)</a:t>
            </a:r>
          </a:p>
          <a:p>
            <a:pPr marL="342900" indent="-342900">
              <a:lnSpc>
                <a:spcPct val="200000"/>
              </a:lnSpc>
              <a:buFont typeface="Arial" panose="020B0604020202020204" pitchFamily="34" charset="0"/>
              <a:buChar char="•"/>
            </a:pPr>
            <a:r>
              <a:rPr lang="en-GB" sz="2000" dirty="0"/>
              <a:t>Better heuristic </a:t>
            </a:r>
            <a:r>
              <a:rPr lang="en-GB" sz="2000" dirty="0" err="1"/>
              <a:t>presolve</a:t>
            </a:r>
            <a:r>
              <a:rPr lang="en-GB" sz="2000" dirty="0"/>
              <a:t> (from PACE heuristic track)</a:t>
            </a:r>
          </a:p>
        </p:txBody>
      </p:sp>
      <p:pic>
        <p:nvPicPr>
          <p:cNvPr id="4" name="Audio 3">
            <a:hlinkClick r:id="" action="ppaction://media"/>
            <a:extLst>
              <a:ext uri="{FF2B5EF4-FFF2-40B4-BE49-F238E27FC236}">
                <a16:creationId xmlns:a16="http://schemas.microsoft.com/office/drawing/2014/main" id="{F77FC552-5D8C-5D40-B7BC-979809BAF8A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1084343243"/>
      </p:ext>
    </p:extLst>
  </p:cSld>
  <p:clrMapOvr>
    <a:masterClrMapping/>
  </p:clrMapOvr>
  <mc:AlternateContent xmlns:mc="http://schemas.openxmlformats.org/markup-compatibility/2006" xmlns:p14="http://schemas.microsoft.com/office/powerpoint/2010/main">
    <mc:Choice Requires="p14">
      <p:transition spd="slow" p14:dur="2000" advTm="54895"/>
    </mc:Choice>
    <mc:Fallback xmlns="">
      <p:transition spd="slow" advTm="54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8"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in building of the University looking South"/>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395536" y="1220108"/>
            <a:ext cx="5184775" cy="487546"/>
          </a:xfrm>
          <a:prstGeom prst="rect">
            <a:avLst/>
          </a:prstGeom>
        </p:spPr>
        <p:txBody>
          <a:bodyPr/>
          <a:lstStyle/>
          <a:p>
            <a:pPr>
              <a:defRPr/>
            </a:pPr>
            <a:r>
              <a:rPr lang="en-US" dirty="0">
                <a:solidFill>
                  <a:srgbClr val="002D4A"/>
                </a:solidFill>
              </a:rPr>
              <a:t>Thank you</a:t>
            </a:r>
            <a:endParaRPr lang="en-US" dirty="0">
              <a:solidFill>
                <a:srgbClr val="002D4A"/>
              </a:solidFill>
              <a:ea typeface="+mj-ea"/>
            </a:endParaRPr>
          </a:p>
        </p:txBody>
      </p:sp>
      <p:sp>
        <p:nvSpPr>
          <p:cNvPr id="16" name="Content Placeholder 2"/>
          <p:cNvSpPr>
            <a:spLocks noGrp="1"/>
          </p:cNvSpPr>
          <p:nvPr>
            <p:ph idx="4294967295"/>
          </p:nvPr>
        </p:nvSpPr>
        <p:spPr bwMode="auto">
          <a:xfrm>
            <a:off x="467544" y="1707654"/>
            <a:ext cx="5400675" cy="10080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marL="0"/>
            <a:r>
              <a:rPr lang="en-US" altLang="en-US" dirty="0">
                <a:solidFill>
                  <a:srgbClr val="002D4A"/>
                </a:solidFill>
                <a:latin typeface="Arial" charset="0"/>
                <a:ea typeface="ヒラギノ角ゴ Pro W3" charset="-128"/>
                <a:cs typeface="ヒラギノ角ゴ Pro W3" charset="-128"/>
              </a:rPr>
              <a:t>James Trimble</a:t>
            </a:r>
          </a:p>
          <a:p>
            <a:pPr marL="0"/>
            <a:r>
              <a:rPr lang="en-US" altLang="en-US" dirty="0">
                <a:solidFill>
                  <a:srgbClr val="002D4A"/>
                </a:solidFill>
                <a:latin typeface="Arial" charset="0"/>
                <a:ea typeface="ヒラギノ角ゴ Pro W3" charset="-128"/>
                <a:cs typeface="ヒラギノ角ゴ Pro W3" charset="-128"/>
              </a:rPr>
              <a:t>j.trimble.1@research.gla.ac.uk</a:t>
            </a:r>
          </a:p>
          <a:p>
            <a:endParaRPr lang="en-US" altLang="en-US" dirty="0">
              <a:solidFill>
                <a:schemeClr val="bg1"/>
              </a:solidFill>
              <a:latin typeface="Arial" charset="0"/>
              <a:ea typeface="ヒラギノ角ゴ Pro W3" charset="-128"/>
              <a:cs typeface="ヒラギノ角ゴ Pro W3" charset="-128"/>
            </a:endParaRPr>
          </a:p>
        </p:txBody>
      </p:sp>
      <p:pic>
        <p:nvPicPr>
          <p:cNvPr id="3" name="Audio 2">
            <a:hlinkClick r:id="" action="ppaction://media"/>
            <a:extLst>
              <a:ext uri="{FF2B5EF4-FFF2-40B4-BE49-F238E27FC236}">
                <a16:creationId xmlns:a16="http://schemas.microsoft.com/office/drawing/2014/main" id="{6D3A6F32-C981-4B4B-8B24-C740D25095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083895208"/>
      </p:ext>
    </p:extLst>
  </p:cSld>
  <p:clrMapOvr>
    <a:masterClrMapping/>
  </p:clrMapOvr>
  <mc:AlternateContent xmlns:mc="http://schemas.openxmlformats.org/markup-compatibility/2006" xmlns:p14="http://schemas.microsoft.com/office/powerpoint/2010/main">
    <mc:Choice Requires="p14">
      <p:transition spd="slow" p14:dur="2000" advTm="2219"/>
    </mc:Choice>
    <mc:Fallback xmlns="">
      <p:transition spd="slow" advTm="2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5" name="Straight Connector 154">
            <a:extLst>
              <a:ext uri="{FF2B5EF4-FFF2-40B4-BE49-F238E27FC236}">
                <a16:creationId xmlns:a16="http://schemas.microsoft.com/office/drawing/2014/main" id="{7941A6D6-3ED1-4E41-BEA8-1108027286D8}"/>
              </a:ext>
            </a:extLst>
          </p:cNvPr>
          <p:cNvCxnSpPr>
            <a:cxnSpLocks/>
          </p:cNvCxnSpPr>
          <p:nvPr/>
        </p:nvCxnSpPr>
        <p:spPr bwMode="auto">
          <a:xfrm flipH="1" flipV="1">
            <a:off x="7743363" y="3219039"/>
            <a:ext cx="511298" cy="4950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2ABAA056-87BC-AA40-A5F3-8486CF7DEE87}"/>
              </a:ext>
            </a:extLst>
          </p:cNvPr>
          <p:cNvCxnSpPr>
            <a:cxnSpLocks/>
          </p:cNvCxnSpPr>
          <p:nvPr/>
        </p:nvCxnSpPr>
        <p:spPr bwMode="auto">
          <a:xfrm flipH="1">
            <a:off x="7163410" y="3204060"/>
            <a:ext cx="563965" cy="50667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 name="Rectangle 1">
            <a:extLst>
              <a:ext uri="{FF2B5EF4-FFF2-40B4-BE49-F238E27FC236}">
                <a16:creationId xmlns:a16="http://schemas.microsoft.com/office/drawing/2014/main" id="{1F95EE8A-A7E4-754D-AE12-C4681A107A95}"/>
              </a:ext>
            </a:extLst>
          </p:cNvPr>
          <p:cNvSpPr/>
          <p:nvPr/>
        </p:nvSpPr>
        <p:spPr bwMode="auto">
          <a:xfrm>
            <a:off x="0" y="-92546"/>
            <a:ext cx="9180512" cy="699542"/>
          </a:xfrm>
          <a:prstGeom prst="rect">
            <a:avLst/>
          </a:prstGeom>
          <a:solidFill>
            <a:srgbClr val="0035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179512" y="69473"/>
            <a:ext cx="3744417" cy="504055"/>
          </a:xfrm>
          <a:prstGeom prst="rect">
            <a:avLst/>
          </a:prstGeom>
        </p:spPr>
        <p:txBody>
          <a:bodyPr anchor="t"/>
          <a:lstStyle/>
          <a:p>
            <a:r>
              <a:rPr lang="en-US" sz="2400" dirty="0">
                <a:solidFill>
                  <a:schemeClr val="bg1"/>
                </a:solidFill>
                <a:latin typeface="Arial"/>
                <a:cs typeface="Arial"/>
              </a:rPr>
              <a:t>Elimination trees</a:t>
            </a:r>
            <a:endParaRPr lang="en-US" sz="2400" dirty="0">
              <a:solidFill>
                <a:schemeClr val="bg1"/>
              </a:solidFill>
            </a:endParaRPr>
          </a:p>
        </p:txBody>
      </p:sp>
      <p:sp>
        <p:nvSpPr>
          <p:cNvPr id="21" name="TextBox 20">
            <a:extLst>
              <a:ext uri="{FF2B5EF4-FFF2-40B4-BE49-F238E27FC236}">
                <a16:creationId xmlns:a16="http://schemas.microsoft.com/office/drawing/2014/main" id="{B27EBA1A-E79B-F648-A7FE-B55C74F5F597}"/>
              </a:ext>
            </a:extLst>
          </p:cNvPr>
          <p:cNvSpPr txBox="1"/>
          <p:nvPr/>
        </p:nvSpPr>
        <p:spPr>
          <a:xfrm>
            <a:off x="251520" y="761433"/>
            <a:ext cx="7992888" cy="400110"/>
          </a:xfrm>
          <a:prstGeom prst="rect">
            <a:avLst/>
          </a:prstGeom>
          <a:noFill/>
        </p:spPr>
        <p:txBody>
          <a:bodyPr wrap="square" rtlCol="0">
            <a:spAutoFit/>
          </a:bodyPr>
          <a:lstStyle/>
          <a:p>
            <a:r>
              <a:rPr lang="en-US" sz="2000" dirty="0"/>
              <a:t>The elimination tree of a single-vertex graph is a single-vertex tree</a:t>
            </a:r>
          </a:p>
        </p:txBody>
      </p:sp>
      <p:sp>
        <p:nvSpPr>
          <p:cNvPr id="67" name="Oval 66">
            <a:extLst>
              <a:ext uri="{FF2B5EF4-FFF2-40B4-BE49-F238E27FC236}">
                <a16:creationId xmlns:a16="http://schemas.microsoft.com/office/drawing/2014/main" id="{4CDD37BA-72CD-BE4D-975A-1387A4AF94F7}"/>
              </a:ext>
            </a:extLst>
          </p:cNvPr>
          <p:cNvSpPr/>
          <p:nvPr/>
        </p:nvSpPr>
        <p:spPr bwMode="auto">
          <a:xfrm>
            <a:off x="2726518" y="1177849"/>
            <a:ext cx="288032" cy="28803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grpSp>
        <p:nvGrpSpPr>
          <p:cNvPr id="159" name="Group 158">
            <a:extLst>
              <a:ext uri="{FF2B5EF4-FFF2-40B4-BE49-F238E27FC236}">
                <a16:creationId xmlns:a16="http://schemas.microsoft.com/office/drawing/2014/main" id="{B2E1E122-5779-D941-BF87-B2029405B911}"/>
              </a:ext>
            </a:extLst>
          </p:cNvPr>
          <p:cNvGrpSpPr/>
          <p:nvPr/>
        </p:nvGrpSpPr>
        <p:grpSpPr>
          <a:xfrm>
            <a:off x="3125844" y="1183613"/>
            <a:ext cx="832603" cy="288032"/>
            <a:chOff x="3125844" y="1183613"/>
            <a:chExt cx="832603" cy="288032"/>
          </a:xfrm>
        </p:grpSpPr>
        <p:cxnSp>
          <p:nvCxnSpPr>
            <p:cNvPr id="68" name="Straight Arrow Connector 67">
              <a:extLst>
                <a:ext uri="{FF2B5EF4-FFF2-40B4-BE49-F238E27FC236}">
                  <a16:creationId xmlns:a16="http://schemas.microsoft.com/office/drawing/2014/main" id="{41CFAF66-A004-6B44-AA9D-A9F3F4894680}"/>
                </a:ext>
              </a:extLst>
            </p:cNvPr>
            <p:cNvCxnSpPr/>
            <p:nvPr/>
          </p:nvCxnSpPr>
          <p:spPr bwMode="auto">
            <a:xfrm>
              <a:off x="3125844" y="1329599"/>
              <a:ext cx="433277"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69" name="Oval 68">
              <a:extLst>
                <a:ext uri="{FF2B5EF4-FFF2-40B4-BE49-F238E27FC236}">
                  <a16:creationId xmlns:a16="http://schemas.microsoft.com/office/drawing/2014/main" id="{D9DA646A-1820-6C48-9724-080BA4250FC5}"/>
                </a:ext>
              </a:extLst>
            </p:cNvPr>
            <p:cNvSpPr/>
            <p:nvPr/>
          </p:nvSpPr>
          <p:spPr bwMode="auto">
            <a:xfrm>
              <a:off x="3670415" y="1183613"/>
              <a:ext cx="288032" cy="28803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grpSp>
      <p:sp>
        <p:nvSpPr>
          <p:cNvPr id="70" name="TextBox 69">
            <a:extLst>
              <a:ext uri="{FF2B5EF4-FFF2-40B4-BE49-F238E27FC236}">
                <a16:creationId xmlns:a16="http://schemas.microsoft.com/office/drawing/2014/main" id="{10BE42C3-5AAF-FA49-9A99-D20954DA52C6}"/>
              </a:ext>
            </a:extLst>
          </p:cNvPr>
          <p:cNvSpPr txBox="1"/>
          <p:nvPr/>
        </p:nvSpPr>
        <p:spPr>
          <a:xfrm>
            <a:off x="251520" y="1767965"/>
            <a:ext cx="7992888" cy="400110"/>
          </a:xfrm>
          <a:prstGeom prst="rect">
            <a:avLst/>
          </a:prstGeom>
          <a:noFill/>
        </p:spPr>
        <p:txBody>
          <a:bodyPr wrap="square" rtlCol="0">
            <a:spAutoFit/>
          </a:bodyPr>
          <a:lstStyle/>
          <a:p>
            <a:r>
              <a:rPr lang="en-US" sz="2000" dirty="0"/>
              <a:t>To form an elimination tree of a larger connected graph:</a:t>
            </a:r>
          </a:p>
        </p:txBody>
      </p:sp>
      <p:cxnSp>
        <p:nvCxnSpPr>
          <p:cNvPr id="88" name="Straight Connector 87">
            <a:extLst>
              <a:ext uri="{FF2B5EF4-FFF2-40B4-BE49-F238E27FC236}">
                <a16:creationId xmlns:a16="http://schemas.microsoft.com/office/drawing/2014/main" id="{61EB0C6A-2604-3142-AFAF-6A5AD9BECC8D}"/>
              </a:ext>
            </a:extLst>
          </p:cNvPr>
          <p:cNvCxnSpPr>
            <a:cxnSpLocks/>
          </p:cNvCxnSpPr>
          <p:nvPr/>
        </p:nvCxnSpPr>
        <p:spPr bwMode="auto">
          <a:xfrm>
            <a:off x="677017" y="3289507"/>
            <a:ext cx="254549" cy="43637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4282B6D2-FA2D-8244-8B26-2A7A3006DFE9}"/>
              </a:ext>
            </a:extLst>
          </p:cNvPr>
          <p:cNvCxnSpPr>
            <a:cxnSpLocks/>
          </p:cNvCxnSpPr>
          <p:nvPr/>
        </p:nvCxnSpPr>
        <p:spPr bwMode="auto">
          <a:xfrm flipV="1">
            <a:off x="931805" y="3710732"/>
            <a:ext cx="432956" cy="98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852731BC-9332-6E49-8969-CF1E2C32D24D}"/>
              </a:ext>
            </a:extLst>
          </p:cNvPr>
          <p:cNvCxnSpPr>
            <a:cxnSpLocks/>
          </p:cNvCxnSpPr>
          <p:nvPr/>
        </p:nvCxnSpPr>
        <p:spPr bwMode="auto">
          <a:xfrm>
            <a:off x="1364761" y="3723793"/>
            <a:ext cx="166359" cy="483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1" name="Straight Connector 90">
            <a:extLst>
              <a:ext uri="{FF2B5EF4-FFF2-40B4-BE49-F238E27FC236}">
                <a16:creationId xmlns:a16="http://schemas.microsoft.com/office/drawing/2014/main" id="{4871597B-EC0A-394F-8F2F-DB54DA7F8684}"/>
              </a:ext>
            </a:extLst>
          </p:cNvPr>
          <p:cNvCxnSpPr>
            <a:cxnSpLocks/>
          </p:cNvCxnSpPr>
          <p:nvPr/>
        </p:nvCxnSpPr>
        <p:spPr bwMode="auto">
          <a:xfrm flipH="1">
            <a:off x="1057925" y="4215076"/>
            <a:ext cx="473195" cy="26992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4F125E47-45BB-B14E-AD3A-FD337A1CEDC9}"/>
              </a:ext>
            </a:extLst>
          </p:cNvPr>
          <p:cNvCxnSpPr>
            <a:cxnSpLocks/>
          </p:cNvCxnSpPr>
          <p:nvPr/>
        </p:nvCxnSpPr>
        <p:spPr bwMode="auto">
          <a:xfrm flipH="1" flipV="1">
            <a:off x="683569" y="4196838"/>
            <a:ext cx="374355" cy="2881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10662BB7-DFDB-9147-AE0E-A267E855EB50}"/>
              </a:ext>
            </a:extLst>
          </p:cNvPr>
          <p:cNvCxnSpPr>
            <a:cxnSpLocks/>
          </p:cNvCxnSpPr>
          <p:nvPr/>
        </p:nvCxnSpPr>
        <p:spPr bwMode="auto">
          <a:xfrm flipV="1">
            <a:off x="683568" y="3711722"/>
            <a:ext cx="239723" cy="49507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50104951-23BC-9846-B635-5D5160DB7CFC}"/>
              </a:ext>
            </a:extLst>
          </p:cNvPr>
          <p:cNvCxnSpPr>
            <a:cxnSpLocks/>
          </p:cNvCxnSpPr>
          <p:nvPr/>
        </p:nvCxnSpPr>
        <p:spPr bwMode="auto">
          <a:xfrm>
            <a:off x="929842" y="3714042"/>
            <a:ext cx="615775" cy="49611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5" name="Oval 94">
            <a:extLst>
              <a:ext uri="{FF2B5EF4-FFF2-40B4-BE49-F238E27FC236}">
                <a16:creationId xmlns:a16="http://schemas.microsoft.com/office/drawing/2014/main" id="{3CD34DB7-EB53-DD49-A390-81FC3D5A8488}"/>
              </a:ext>
            </a:extLst>
          </p:cNvPr>
          <p:cNvSpPr/>
          <p:nvPr/>
        </p:nvSpPr>
        <p:spPr bwMode="auto">
          <a:xfrm>
            <a:off x="787789" y="3567703"/>
            <a:ext cx="288032" cy="28803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96" name="Oval 95">
            <a:extLst>
              <a:ext uri="{FF2B5EF4-FFF2-40B4-BE49-F238E27FC236}">
                <a16:creationId xmlns:a16="http://schemas.microsoft.com/office/drawing/2014/main" id="{889AD59D-FD1F-954C-967E-166ED9A3385B}"/>
              </a:ext>
            </a:extLst>
          </p:cNvPr>
          <p:cNvSpPr/>
          <p:nvPr/>
        </p:nvSpPr>
        <p:spPr bwMode="auto">
          <a:xfrm>
            <a:off x="1220745" y="3567703"/>
            <a:ext cx="288032" cy="28803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97" name="Oval 96">
            <a:extLst>
              <a:ext uri="{FF2B5EF4-FFF2-40B4-BE49-F238E27FC236}">
                <a16:creationId xmlns:a16="http://schemas.microsoft.com/office/drawing/2014/main" id="{7944B6D4-8DA3-9A4F-8527-D916C54229FD}"/>
              </a:ext>
            </a:extLst>
          </p:cNvPr>
          <p:cNvSpPr/>
          <p:nvPr/>
        </p:nvSpPr>
        <p:spPr bwMode="auto">
          <a:xfrm>
            <a:off x="1387104" y="4062785"/>
            <a:ext cx="288032" cy="28803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98" name="Oval 97">
            <a:extLst>
              <a:ext uri="{FF2B5EF4-FFF2-40B4-BE49-F238E27FC236}">
                <a16:creationId xmlns:a16="http://schemas.microsoft.com/office/drawing/2014/main" id="{4C068171-2834-0A41-9A7C-D6898FE47DAD}"/>
              </a:ext>
            </a:extLst>
          </p:cNvPr>
          <p:cNvSpPr/>
          <p:nvPr/>
        </p:nvSpPr>
        <p:spPr bwMode="auto">
          <a:xfrm>
            <a:off x="904539" y="4340981"/>
            <a:ext cx="288032" cy="28803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99" name="Oval 98">
            <a:extLst>
              <a:ext uri="{FF2B5EF4-FFF2-40B4-BE49-F238E27FC236}">
                <a16:creationId xmlns:a16="http://schemas.microsoft.com/office/drawing/2014/main" id="{6E731782-65D5-0E41-98BE-261559BBDDDA}"/>
              </a:ext>
            </a:extLst>
          </p:cNvPr>
          <p:cNvSpPr/>
          <p:nvPr/>
        </p:nvSpPr>
        <p:spPr bwMode="auto">
          <a:xfrm>
            <a:off x="545954" y="4053808"/>
            <a:ext cx="288032" cy="28803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100" name="Oval 99">
            <a:extLst>
              <a:ext uri="{FF2B5EF4-FFF2-40B4-BE49-F238E27FC236}">
                <a16:creationId xmlns:a16="http://schemas.microsoft.com/office/drawing/2014/main" id="{D7CCA1A3-6662-1A48-AA67-BD4116999FCA}"/>
              </a:ext>
            </a:extLst>
          </p:cNvPr>
          <p:cNvSpPr/>
          <p:nvPr/>
        </p:nvSpPr>
        <p:spPr bwMode="auto">
          <a:xfrm>
            <a:off x="539552" y="3147814"/>
            <a:ext cx="288032" cy="28803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grpSp>
        <p:nvGrpSpPr>
          <p:cNvPr id="160" name="Group 159">
            <a:extLst>
              <a:ext uri="{FF2B5EF4-FFF2-40B4-BE49-F238E27FC236}">
                <a16:creationId xmlns:a16="http://schemas.microsoft.com/office/drawing/2014/main" id="{5200E076-331F-CC43-B44F-D19325980190}"/>
              </a:ext>
            </a:extLst>
          </p:cNvPr>
          <p:cNvGrpSpPr/>
          <p:nvPr/>
        </p:nvGrpSpPr>
        <p:grpSpPr>
          <a:xfrm>
            <a:off x="2423001" y="2186313"/>
            <a:ext cx="2016224" cy="2522171"/>
            <a:chOff x="2423001" y="2186313"/>
            <a:chExt cx="2016224" cy="2522171"/>
          </a:xfrm>
        </p:grpSpPr>
        <p:sp>
          <p:nvSpPr>
            <p:cNvPr id="71" name="TextBox 70">
              <a:extLst>
                <a:ext uri="{FF2B5EF4-FFF2-40B4-BE49-F238E27FC236}">
                  <a16:creationId xmlns:a16="http://schemas.microsoft.com/office/drawing/2014/main" id="{12C07C0C-92C2-6249-B4CF-33216AB72F58}"/>
                </a:ext>
              </a:extLst>
            </p:cNvPr>
            <p:cNvSpPr txBox="1"/>
            <p:nvPr/>
          </p:nvSpPr>
          <p:spPr>
            <a:xfrm>
              <a:off x="2423001" y="2186313"/>
              <a:ext cx="2016224" cy="584775"/>
            </a:xfrm>
            <a:prstGeom prst="rect">
              <a:avLst/>
            </a:prstGeom>
            <a:noFill/>
          </p:spPr>
          <p:txBody>
            <a:bodyPr wrap="square" rtlCol="0">
              <a:spAutoFit/>
            </a:bodyPr>
            <a:lstStyle/>
            <a:p>
              <a:r>
                <a:rPr lang="en-US" sz="1600" dirty="0"/>
                <a:t>1. Remove a vertex; make this the root</a:t>
              </a:r>
            </a:p>
          </p:txBody>
        </p:sp>
        <p:cxnSp>
          <p:nvCxnSpPr>
            <p:cNvPr id="111" name="Straight Connector 110">
              <a:extLst>
                <a:ext uri="{FF2B5EF4-FFF2-40B4-BE49-F238E27FC236}">
                  <a16:creationId xmlns:a16="http://schemas.microsoft.com/office/drawing/2014/main" id="{51E919FF-6D6B-FC46-8020-A3213C134080}"/>
                </a:ext>
              </a:extLst>
            </p:cNvPr>
            <p:cNvCxnSpPr>
              <a:cxnSpLocks/>
            </p:cNvCxnSpPr>
            <p:nvPr/>
          </p:nvCxnSpPr>
          <p:spPr bwMode="auto">
            <a:xfrm>
              <a:off x="3923929" y="3803264"/>
              <a:ext cx="166359" cy="483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2" name="Straight Connector 111">
              <a:extLst>
                <a:ext uri="{FF2B5EF4-FFF2-40B4-BE49-F238E27FC236}">
                  <a16:creationId xmlns:a16="http://schemas.microsoft.com/office/drawing/2014/main" id="{4428F94A-07FB-EF44-BC6C-3ECC18E9EC2C}"/>
                </a:ext>
              </a:extLst>
            </p:cNvPr>
            <p:cNvCxnSpPr>
              <a:cxnSpLocks/>
            </p:cNvCxnSpPr>
            <p:nvPr/>
          </p:nvCxnSpPr>
          <p:spPr bwMode="auto">
            <a:xfrm flipH="1">
              <a:off x="3617093" y="4294547"/>
              <a:ext cx="473195" cy="26992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71942945-1293-894F-8A08-1B29F7C7506F}"/>
                </a:ext>
              </a:extLst>
            </p:cNvPr>
            <p:cNvCxnSpPr>
              <a:cxnSpLocks/>
            </p:cNvCxnSpPr>
            <p:nvPr/>
          </p:nvCxnSpPr>
          <p:spPr bwMode="auto">
            <a:xfrm flipH="1" flipV="1">
              <a:off x="3242737" y="4276309"/>
              <a:ext cx="374355" cy="28815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7" name="Oval 116">
              <a:extLst>
                <a:ext uri="{FF2B5EF4-FFF2-40B4-BE49-F238E27FC236}">
                  <a16:creationId xmlns:a16="http://schemas.microsoft.com/office/drawing/2014/main" id="{68B04082-CA0B-C640-B153-BBC94F310E2B}"/>
                </a:ext>
              </a:extLst>
            </p:cNvPr>
            <p:cNvSpPr/>
            <p:nvPr/>
          </p:nvSpPr>
          <p:spPr bwMode="auto">
            <a:xfrm>
              <a:off x="3779913" y="3647174"/>
              <a:ext cx="288032" cy="28803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118" name="Oval 117">
              <a:extLst>
                <a:ext uri="{FF2B5EF4-FFF2-40B4-BE49-F238E27FC236}">
                  <a16:creationId xmlns:a16="http://schemas.microsoft.com/office/drawing/2014/main" id="{9183CE5A-AA9E-2145-AE4B-BCC9A12104DE}"/>
                </a:ext>
              </a:extLst>
            </p:cNvPr>
            <p:cNvSpPr/>
            <p:nvPr/>
          </p:nvSpPr>
          <p:spPr bwMode="auto">
            <a:xfrm>
              <a:off x="3946272" y="4142256"/>
              <a:ext cx="288032" cy="28803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119" name="Oval 118">
              <a:extLst>
                <a:ext uri="{FF2B5EF4-FFF2-40B4-BE49-F238E27FC236}">
                  <a16:creationId xmlns:a16="http://schemas.microsoft.com/office/drawing/2014/main" id="{F5DF7487-A7B7-D545-9B3C-F0372A897DC7}"/>
                </a:ext>
              </a:extLst>
            </p:cNvPr>
            <p:cNvSpPr/>
            <p:nvPr/>
          </p:nvSpPr>
          <p:spPr bwMode="auto">
            <a:xfrm>
              <a:off x="3463707" y="4420452"/>
              <a:ext cx="288032" cy="28803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120" name="Oval 119">
              <a:extLst>
                <a:ext uri="{FF2B5EF4-FFF2-40B4-BE49-F238E27FC236}">
                  <a16:creationId xmlns:a16="http://schemas.microsoft.com/office/drawing/2014/main" id="{BE3E2033-FE51-1E4D-B43A-6092186B13EB}"/>
                </a:ext>
              </a:extLst>
            </p:cNvPr>
            <p:cNvSpPr/>
            <p:nvPr/>
          </p:nvSpPr>
          <p:spPr bwMode="auto">
            <a:xfrm>
              <a:off x="3105122" y="4133279"/>
              <a:ext cx="288032" cy="28803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121" name="Oval 120">
              <a:extLst>
                <a:ext uri="{FF2B5EF4-FFF2-40B4-BE49-F238E27FC236}">
                  <a16:creationId xmlns:a16="http://schemas.microsoft.com/office/drawing/2014/main" id="{F071D464-E8E8-9343-9840-AFBECDEFF66A}"/>
                </a:ext>
              </a:extLst>
            </p:cNvPr>
            <p:cNvSpPr/>
            <p:nvPr/>
          </p:nvSpPr>
          <p:spPr bwMode="auto">
            <a:xfrm>
              <a:off x="2626907" y="3647174"/>
              <a:ext cx="288032" cy="28803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122" name="Oval 121">
              <a:extLst>
                <a:ext uri="{FF2B5EF4-FFF2-40B4-BE49-F238E27FC236}">
                  <a16:creationId xmlns:a16="http://schemas.microsoft.com/office/drawing/2014/main" id="{B3279C2F-AAC0-5246-A428-0AF41B0D0CA9}"/>
                </a:ext>
              </a:extLst>
            </p:cNvPr>
            <p:cNvSpPr/>
            <p:nvPr/>
          </p:nvSpPr>
          <p:spPr bwMode="auto">
            <a:xfrm>
              <a:off x="3211641" y="3059867"/>
              <a:ext cx="288032" cy="288032"/>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grpSp>
      <p:sp>
        <p:nvSpPr>
          <p:cNvPr id="128" name="TextBox 127">
            <a:extLst>
              <a:ext uri="{FF2B5EF4-FFF2-40B4-BE49-F238E27FC236}">
                <a16:creationId xmlns:a16="http://schemas.microsoft.com/office/drawing/2014/main" id="{F40110B4-9BF6-9B43-AEB1-6C6C0BCC78FA}"/>
              </a:ext>
            </a:extLst>
          </p:cNvPr>
          <p:cNvSpPr txBox="1"/>
          <p:nvPr/>
        </p:nvSpPr>
        <p:spPr>
          <a:xfrm>
            <a:off x="4607027" y="2192077"/>
            <a:ext cx="2282053" cy="830997"/>
          </a:xfrm>
          <a:prstGeom prst="rect">
            <a:avLst/>
          </a:prstGeom>
          <a:noFill/>
        </p:spPr>
        <p:txBody>
          <a:bodyPr wrap="square" rtlCol="0">
            <a:spAutoFit/>
          </a:bodyPr>
          <a:lstStyle/>
          <a:p>
            <a:r>
              <a:rPr lang="en-US" sz="1600" dirty="0"/>
              <a:t>2. Form an elimination tree of each remaining component</a:t>
            </a:r>
          </a:p>
        </p:txBody>
      </p:sp>
      <p:cxnSp>
        <p:nvCxnSpPr>
          <p:cNvPr id="129" name="Straight Connector 128">
            <a:extLst>
              <a:ext uri="{FF2B5EF4-FFF2-40B4-BE49-F238E27FC236}">
                <a16:creationId xmlns:a16="http://schemas.microsoft.com/office/drawing/2014/main" id="{73290AF4-28D0-004A-9646-9885760B5131}"/>
              </a:ext>
            </a:extLst>
          </p:cNvPr>
          <p:cNvCxnSpPr>
            <a:cxnSpLocks/>
          </p:cNvCxnSpPr>
          <p:nvPr/>
        </p:nvCxnSpPr>
        <p:spPr bwMode="auto">
          <a:xfrm flipH="1" flipV="1">
            <a:off x="6009901" y="3720205"/>
            <a:ext cx="351249" cy="2781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F7335506-E970-8B42-B3B4-7640FA9928FF}"/>
              </a:ext>
            </a:extLst>
          </p:cNvPr>
          <p:cNvCxnSpPr>
            <a:cxnSpLocks/>
          </p:cNvCxnSpPr>
          <p:nvPr/>
        </p:nvCxnSpPr>
        <p:spPr bwMode="auto">
          <a:xfrm flipH="1">
            <a:off x="5658239" y="3728480"/>
            <a:ext cx="351663" cy="2682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1" name="Straight Connector 130">
            <a:extLst>
              <a:ext uri="{FF2B5EF4-FFF2-40B4-BE49-F238E27FC236}">
                <a16:creationId xmlns:a16="http://schemas.microsoft.com/office/drawing/2014/main" id="{58DB3D6A-A2CD-4D40-B04C-50CB923151F9}"/>
              </a:ext>
            </a:extLst>
          </p:cNvPr>
          <p:cNvCxnSpPr>
            <a:cxnSpLocks/>
          </p:cNvCxnSpPr>
          <p:nvPr/>
        </p:nvCxnSpPr>
        <p:spPr bwMode="auto">
          <a:xfrm flipH="1">
            <a:off x="5306990" y="3998337"/>
            <a:ext cx="351249" cy="33892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2" name="Oval 131">
            <a:extLst>
              <a:ext uri="{FF2B5EF4-FFF2-40B4-BE49-F238E27FC236}">
                <a16:creationId xmlns:a16="http://schemas.microsoft.com/office/drawing/2014/main" id="{091C7899-02B2-2D4B-BA21-5F45EB607B51}"/>
              </a:ext>
            </a:extLst>
          </p:cNvPr>
          <p:cNvSpPr/>
          <p:nvPr/>
        </p:nvSpPr>
        <p:spPr bwMode="auto">
          <a:xfrm>
            <a:off x="6217134" y="3858068"/>
            <a:ext cx="288032" cy="28803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133" name="Oval 132">
            <a:extLst>
              <a:ext uri="{FF2B5EF4-FFF2-40B4-BE49-F238E27FC236}">
                <a16:creationId xmlns:a16="http://schemas.microsoft.com/office/drawing/2014/main" id="{EDDBE854-DFFA-E44E-8A16-1B8237005888}"/>
              </a:ext>
            </a:extLst>
          </p:cNvPr>
          <p:cNvSpPr/>
          <p:nvPr/>
        </p:nvSpPr>
        <p:spPr bwMode="auto">
          <a:xfrm>
            <a:off x="5865885" y="3576189"/>
            <a:ext cx="288032" cy="28803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134" name="Oval 133">
            <a:extLst>
              <a:ext uri="{FF2B5EF4-FFF2-40B4-BE49-F238E27FC236}">
                <a16:creationId xmlns:a16="http://schemas.microsoft.com/office/drawing/2014/main" id="{243EAEE2-CFA6-5345-8248-A001A14872C8}"/>
              </a:ext>
            </a:extLst>
          </p:cNvPr>
          <p:cNvSpPr/>
          <p:nvPr/>
        </p:nvSpPr>
        <p:spPr bwMode="auto">
          <a:xfrm>
            <a:off x="5514636" y="3854321"/>
            <a:ext cx="288032" cy="28803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135" name="Oval 134">
            <a:extLst>
              <a:ext uri="{FF2B5EF4-FFF2-40B4-BE49-F238E27FC236}">
                <a16:creationId xmlns:a16="http://schemas.microsoft.com/office/drawing/2014/main" id="{394AFA07-3F42-DC4A-80DC-8AE0510417F3}"/>
              </a:ext>
            </a:extLst>
          </p:cNvPr>
          <p:cNvSpPr/>
          <p:nvPr/>
        </p:nvSpPr>
        <p:spPr bwMode="auto">
          <a:xfrm>
            <a:off x="5162974" y="4193250"/>
            <a:ext cx="288032" cy="28803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136" name="Oval 135">
            <a:extLst>
              <a:ext uri="{FF2B5EF4-FFF2-40B4-BE49-F238E27FC236}">
                <a16:creationId xmlns:a16="http://schemas.microsoft.com/office/drawing/2014/main" id="{585D4A16-51C6-224A-8A99-F1457750106D}"/>
              </a:ext>
            </a:extLst>
          </p:cNvPr>
          <p:cNvSpPr/>
          <p:nvPr/>
        </p:nvSpPr>
        <p:spPr bwMode="auto">
          <a:xfrm>
            <a:off x="4774634" y="3575408"/>
            <a:ext cx="288032" cy="28803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137" name="Oval 136">
            <a:extLst>
              <a:ext uri="{FF2B5EF4-FFF2-40B4-BE49-F238E27FC236}">
                <a16:creationId xmlns:a16="http://schemas.microsoft.com/office/drawing/2014/main" id="{98EE5CFD-6FB3-4E43-9DE3-C18F8420C9C0}"/>
              </a:ext>
            </a:extLst>
          </p:cNvPr>
          <p:cNvSpPr/>
          <p:nvPr/>
        </p:nvSpPr>
        <p:spPr bwMode="auto">
          <a:xfrm>
            <a:off x="5360830" y="3059867"/>
            <a:ext cx="288032" cy="288032"/>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143" name="TextBox 142">
            <a:extLst>
              <a:ext uri="{FF2B5EF4-FFF2-40B4-BE49-F238E27FC236}">
                <a16:creationId xmlns:a16="http://schemas.microsoft.com/office/drawing/2014/main" id="{80640BDC-99A6-D046-A56D-0CDE6A6CA7EA}"/>
              </a:ext>
            </a:extLst>
          </p:cNvPr>
          <p:cNvSpPr txBox="1"/>
          <p:nvPr/>
        </p:nvSpPr>
        <p:spPr>
          <a:xfrm>
            <a:off x="6851787" y="2190473"/>
            <a:ext cx="2282053" cy="830997"/>
          </a:xfrm>
          <a:prstGeom prst="rect">
            <a:avLst/>
          </a:prstGeom>
          <a:noFill/>
        </p:spPr>
        <p:txBody>
          <a:bodyPr wrap="square" rtlCol="0">
            <a:spAutoFit/>
          </a:bodyPr>
          <a:lstStyle/>
          <a:p>
            <a:r>
              <a:rPr lang="en-US" sz="1600" dirty="0"/>
              <a:t>3. Make the root of each of these trees a child of the root</a:t>
            </a:r>
          </a:p>
        </p:txBody>
      </p:sp>
      <p:cxnSp>
        <p:nvCxnSpPr>
          <p:cNvPr id="144" name="Straight Connector 143">
            <a:extLst>
              <a:ext uri="{FF2B5EF4-FFF2-40B4-BE49-F238E27FC236}">
                <a16:creationId xmlns:a16="http://schemas.microsoft.com/office/drawing/2014/main" id="{CE3128BA-4218-CC49-9C9C-04FCB96DCBC3}"/>
              </a:ext>
            </a:extLst>
          </p:cNvPr>
          <p:cNvCxnSpPr>
            <a:cxnSpLocks/>
          </p:cNvCxnSpPr>
          <p:nvPr/>
        </p:nvCxnSpPr>
        <p:spPr bwMode="auto">
          <a:xfrm flipH="1" flipV="1">
            <a:off x="8254661" y="3718601"/>
            <a:ext cx="351249" cy="2781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00066131-64E7-F344-A5A9-EDDFBCED7793}"/>
              </a:ext>
            </a:extLst>
          </p:cNvPr>
          <p:cNvCxnSpPr>
            <a:cxnSpLocks/>
          </p:cNvCxnSpPr>
          <p:nvPr/>
        </p:nvCxnSpPr>
        <p:spPr bwMode="auto">
          <a:xfrm flipH="1">
            <a:off x="7914447" y="3726876"/>
            <a:ext cx="340215" cy="26985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0E621268-E024-2941-9171-A2B2BDAF0ED6}"/>
              </a:ext>
            </a:extLst>
          </p:cNvPr>
          <p:cNvCxnSpPr>
            <a:cxnSpLocks/>
          </p:cNvCxnSpPr>
          <p:nvPr/>
        </p:nvCxnSpPr>
        <p:spPr bwMode="auto">
          <a:xfrm flipH="1">
            <a:off x="7551750" y="3996733"/>
            <a:ext cx="351249" cy="33892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7" name="Oval 146">
            <a:extLst>
              <a:ext uri="{FF2B5EF4-FFF2-40B4-BE49-F238E27FC236}">
                <a16:creationId xmlns:a16="http://schemas.microsoft.com/office/drawing/2014/main" id="{B5324469-E1DB-284A-862B-E8262FA9418F}"/>
              </a:ext>
            </a:extLst>
          </p:cNvPr>
          <p:cNvSpPr/>
          <p:nvPr/>
        </p:nvSpPr>
        <p:spPr bwMode="auto">
          <a:xfrm>
            <a:off x="8461894" y="3856464"/>
            <a:ext cx="288032" cy="288032"/>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148" name="Oval 147">
            <a:extLst>
              <a:ext uri="{FF2B5EF4-FFF2-40B4-BE49-F238E27FC236}">
                <a16:creationId xmlns:a16="http://schemas.microsoft.com/office/drawing/2014/main" id="{859B9966-E673-8340-B80A-A4597B3B0981}"/>
              </a:ext>
            </a:extLst>
          </p:cNvPr>
          <p:cNvSpPr/>
          <p:nvPr/>
        </p:nvSpPr>
        <p:spPr bwMode="auto">
          <a:xfrm>
            <a:off x="8110645" y="3574585"/>
            <a:ext cx="288032" cy="288032"/>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149" name="Oval 148">
            <a:extLst>
              <a:ext uri="{FF2B5EF4-FFF2-40B4-BE49-F238E27FC236}">
                <a16:creationId xmlns:a16="http://schemas.microsoft.com/office/drawing/2014/main" id="{81ADF02A-2DCB-1B4F-861A-E8F2CC1F6692}"/>
              </a:ext>
            </a:extLst>
          </p:cNvPr>
          <p:cNvSpPr/>
          <p:nvPr/>
        </p:nvSpPr>
        <p:spPr bwMode="auto">
          <a:xfrm>
            <a:off x="7759396" y="3852717"/>
            <a:ext cx="288032" cy="288032"/>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150" name="Oval 149">
            <a:extLst>
              <a:ext uri="{FF2B5EF4-FFF2-40B4-BE49-F238E27FC236}">
                <a16:creationId xmlns:a16="http://schemas.microsoft.com/office/drawing/2014/main" id="{1BEFA44C-376E-7E46-A9A1-5F9220BAB27B}"/>
              </a:ext>
            </a:extLst>
          </p:cNvPr>
          <p:cNvSpPr/>
          <p:nvPr/>
        </p:nvSpPr>
        <p:spPr bwMode="auto">
          <a:xfrm>
            <a:off x="7407734" y="4191646"/>
            <a:ext cx="288032" cy="288032"/>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151" name="Oval 150">
            <a:extLst>
              <a:ext uri="{FF2B5EF4-FFF2-40B4-BE49-F238E27FC236}">
                <a16:creationId xmlns:a16="http://schemas.microsoft.com/office/drawing/2014/main" id="{F551CF5F-09F1-2140-B58E-E6E70C67492A}"/>
              </a:ext>
            </a:extLst>
          </p:cNvPr>
          <p:cNvSpPr/>
          <p:nvPr/>
        </p:nvSpPr>
        <p:spPr bwMode="auto">
          <a:xfrm>
            <a:off x="7019394" y="3573804"/>
            <a:ext cx="288032" cy="288032"/>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152" name="Oval 151">
            <a:extLst>
              <a:ext uri="{FF2B5EF4-FFF2-40B4-BE49-F238E27FC236}">
                <a16:creationId xmlns:a16="http://schemas.microsoft.com/office/drawing/2014/main" id="{0294CE4F-E427-A94C-BBB0-DEF4B7D1118B}"/>
              </a:ext>
            </a:extLst>
          </p:cNvPr>
          <p:cNvSpPr/>
          <p:nvPr/>
        </p:nvSpPr>
        <p:spPr bwMode="auto">
          <a:xfrm>
            <a:off x="7605590" y="3058263"/>
            <a:ext cx="288032" cy="288032"/>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Tree>
    <p:custDataLst>
      <p:tags r:id="rId1"/>
    </p:custDataLst>
    <p:extLst>
      <p:ext uri="{BB962C8B-B14F-4D97-AF65-F5344CB8AC3E}">
        <p14:creationId xmlns:p14="http://schemas.microsoft.com/office/powerpoint/2010/main" val="255699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5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95" grpId="0" animBg="1"/>
      <p:bldP spid="96" grpId="0" animBg="1"/>
      <p:bldP spid="97" grpId="0" animBg="1"/>
      <p:bldP spid="98" grpId="0" animBg="1"/>
      <p:bldP spid="99" grpId="0" animBg="1"/>
      <p:bldP spid="100" grpId="0" animBg="1"/>
      <p:bldP spid="128" grpId="0"/>
      <p:bldP spid="132" grpId="0" animBg="1"/>
      <p:bldP spid="133" grpId="0" animBg="1"/>
      <p:bldP spid="134" grpId="0" animBg="1"/>
      <p:bldP spid="135" grpId="0" animBg="1"/>
      <p:bldP spid="136" grpId="0" animBg="1"/>
      <p:bldP spid="137" grpId="0" animBg="1"/>
      <p:bldP spid="143" grpId="0"/>
      <p:bldP spid="147" grpId="0" animBg="1"/>
      <p:bldP spid="148" grpId="0" animBg="1"/>
      <p:bldP spid="149" grpId="0" animBg="1"/>
      <p:bldP spid="150" grpId="0" animBg="1"/>
      <p:bldP spid="151" grpId="0" animBg="1"/>
      <p:bldP spid="15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95EE8A-A7E4-754D-AE12-C4681A107A95}"/>
              </a:ext>
            </a:extLst>
          </p:cNvPr>
          <p:cNvSpPr/>
          <p:nvPr/>
        </p:nvSpPr>
        <p:spPr bwMode="auto">
          <a:xfrm>
            <a:off x="0" y="-92546"/>
            <a:ext cx="9180512" cy="699542"/>
          </a:xfrm>
          <a:prstGeom prst="rect">
            <a:avLst/>
          </a:prstGeom>
          <a:solidFill>
            <a:srgbClr val="0035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179512" y="69473"/>
            <a:ext cx="6552728" cy="504055"/>
          </a:xfrm>
          <a:prstGeom prst="rect">
            <a:avLst/>
          </a:prstGeom>
        </p:spPr>
        <p:txBody>
          <a:bodyPr anchor="t"/>
          <a:lstStyle/>
          <a:p>
            <a:r>
              <a:rPr lang="en-US" sz="2400" dirty="0">
                <a:solidFill>
                  <a:schemeClr val="bg1"/>
                </a:solidFill>
                <a:latin typeface="Arial"/>
                <a:cs typeface="Arial"/>
              </a:rPr>
              <a:t>The </a:t>
            </a:r>
            <a:r>
              <a:rPr lang="en-US" sz="2400" dirty="0" err="1">
                <a:solidFill>
                  <a:schemeClr val="bg1"/>
                </a:solidFill>
                <a:latin typeface="Arial"/>
                <a:cs typeface="Arial"/>
              </a:rPr>
              <a:t>Treedepth</a:t>
            </a:r>
            <a:r>
              <a:rPr lang="en-US" sz="2400" dirty="0">
                <a:solidFill>
                  <a:schemeClr val="bg1"/>
                </a:solidFill>
                <a:latin typeface="Arial"/>
                <a:cs typeface="Arial"/>
              </a:rPr>
              <a:t> Problem: examples</a:t>
            </a:r>
            <a:endParaRPr lang="en-US" sz="2400" dirty="0">
              <a:solidFill>
                <a:schemeClr val="bg1"/>
              </a:solidFill>
            </a:endParaRPr>
          </a:p>
        </p:txBody>
      </p:sp>
      <p:grpSp>
        <p:nvGrpSpPr>
          <p:cNvPr id="170" name="Group 169">
            <a:extLst>
              <a:ext uri="{FF2B5EF4-FFF2-40B4-BE49-F238E27FC236}">
                <a16:creationId xmlns:a16="http://schemas.microsoft.com/office/drawing/2014/main" id="{E19AA797-F4CF-254C-9A8F-7EFE9E61ABA6}"/>
              </a:ext>
            </a:extLst>
          </p:cNvPr>
          <p:cNvGrpSpPr/>
          <p:nvPr/>
        </p:nvGrpSpPr>
        <p:grpSpPr>
          <a:xfrm>
            <a:off x="1089343" y="1361250"/>
            <a:ext cx="1665567" cy="1224136"/>
            <a:chOff x="1089343" y="1361250"/>
            <a:chExt cx="1665567" cy="1224136"/>
          </a:xfrm>
        </p:grpSpPr>
        <p:cxnSp>
          <p:nvCxnSpPr>
            <p:cNvPr id="13" name="Straight Connector 12">
              <a:extLst>
                <a:ext uri="{FF2B5EF4-FFF2-40B4-BE49-F238E27FC236}">
                  <a16:creationId xmlns:a16="http://schemas.microsoft.com/office/drawing/2014/main" id="{CF0A3DBF-316C-B040-A8DD-E5C75B8277A9}"/>
                </a:ext>
              </a:extLst>
            </p:cNvPr>
            <p:cNvCxnSpPr/>
            <p:nvPr/>
          </p:nvCxnSpPr>
          <p:spPr bwMode="auto">
            <a:xfrm>
              <a:off x="1530774" y="1505266"/>
              <a:ext cx="7200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7F85076B-E4A1-B741-A346-5304B420CB9B}"/>
                </a:ext>
              </a:extLst>
            </p:cNvPr>
            <p:cNvCxnSpPr/>
            <p:nvPr/>
          </p:nvCxnSpPr>
          <p:spPr bwMode="auto">
            <a:xfrm>
              <a:off x="2250854" y="1505266"/>
              <a:ext cx="360040" cy="5545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8A26C9E2-C56D-3C41-AC1D-3848F1C2A27A}"/>
                </a:ext>
              </a:extLst>
            </p:cNvPr>
            <p:cNvCxnSpPr>
              <a:cxnSpLocks/>
            </p:cNvCxnSpPr>
            <p:nvPr/>
          </p:nvCxnSpPr>
          <p:spPr bwMode="auto">
            <a:xfrm flipH="1">
              <a:off x="1889585" y="2059814"/>
              <a:ext cx="718343" cy="3815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5DC115FC-C2B2-AE4B-8AC6-6C24476C9E33}"/>
                </a:ext>
              </a:extLst>
            </p:cNvPr>
            <p:cNvCxnSpPr>
              <a:cxnSpLocks/>
            </p:cNvCxnSpPr>
            <p:nvPr/>
          </p:nvCxnSpPr>
          <p:spPr bwMode="auto">
            <a:xfrm flipH="1" flipV="1">
              <a:off x="1233359" y="2081330"/>
              <a:ext cx="656587" cy="3600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751F8163-E69D-AA42-8A39-FE85DE77F361}"/>
                </a:ext>
              </a:extLst>
            </p:cNvPr>
            <p:cNvCxnSpPr>
              <a:cxnSpLocks/>
            </p:cNvCxnSpPr>
            <p:nvPr/>
          </p:nvCxnSpPr>
          <p:spPr bwMode="auto">
            <a:xfrm flipV="1">
              <a:off x="1233359" y="1505268"/>
              <a:ext cx="288901" cy="57606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982D760D-ED85-4D44-AE03-4406FA85B8E4}"/>
                </a:ext>
              </a:extLst>
            </p:cNvPr>
            <p:cNvCxnSpPr>
              <a:cxnSpLocks/>
            </p:cNvCxnSpPr>
            <p:nvPr/>
          </p:nvCxnSpPr>
          <p:spPr bwMode="auto">
            <a:xfrm>
              <a:off x="1522499" y="1504279"/>
              <a:ext cx="1085429" cy="5555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45EBDA63-3B8D-054F-8B4E-207C4A34249C}"/>
                </a:ext>
              </a:extLst>
            </p:cNvPr>
            <p:cNvCxnSpPr>
              <a:cxnSpLocks/>
            </p:cNvCxnSpPr>
            <p:nvPr/>
          </p:nvCxnSpPr>
          <p:spPr bwMode="auto">
            <a:xfrm flipH="1">
              <a:off x="1893780" y="1510328"/>
              <a:ext cx="344776" cy="9271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9A255D80-9ED3-DE46-8A29-C39D3F121560}"/>
                </a:ext>
              </a:extLst>
            </p:cNvPr>
            <p:cNvCxnSpPr>
              <a:cxnSpLocks/>
            </p:cNvCxnSpPr>
            <p:nvPr/>
          </p:nvCxnSpPr>
          <p:spPr bwMode="auto">
            <a:xfrm flipH="1">
              <a:off x="1222340" y="1527030"/>
              <a:ext cx="1016216" cy="5619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A76A38FA-AF1E-0A41-A3AB-4EAD8B116412}"/>
                </a:ext>
              </a:extLst>
            </p:cNvPr>
            <p:cNvCxnSpPr>
              <a:cxnSpLocks/>
            </p:cNvCxnSpPr>
            <p:nvPr/>
          </p:nvCxnSpPr>
          <p:spPr bwMode="auto">
            <a:xfrm flipH="1" flipV="1">
              <a:off x="1538758" y="1512998"/>
              <a:ext cx="342089" cy="93207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06D9E622-7206-BC4D-BF00-A75C75300CA3}"/>
                </a:ext>
              </a:extLst>
            </p:cNvPr>
            <p:cNvCxnSpPr>
              <a:cxnSpLocks/>
            </p:cNvCxnSpPr>
            <p:nvPr/>
          </p:nvCxnSpPr>
          <p:spPr bwMode="auto">
            <a:xfrm flipH="1">
              <a:off x="1232437" y="2058937"/>
              <a:ext cx="1354180" cy="1944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 name="Oval 3">
              <a:extLst>
                <a:ext uri="{FF2B5EF4-FFF2-40B4-BE49-F238E27FC236}">
                  <a16:creationId xmlns:a16="http://schemas.microsoft.com/office/drawing/2014/main" id="{24046CE7-8172-9B4E-8D83-A75331ADD925}"/>
                </a:ext>
              </a:extLst>
            </p:cNvPr>
            <p:cNvSpPr/>
            <p:nvPr/>
          </p:nvSpPr>
          <p:spPr bwMode="auto">
            <a:xfrm>
              <a:off x="1386758" y="136125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8" name="Oval 7">
              <a:extLst>
                <a:ext uri="{FF2B5EF4-FFF2-40B4-BE49-F238E27FC236}">
                  <a16:creationId xmlns:a16="http://schemas.microsoft.com/office/drawing/2014/main" id="{5C36C782-2302-234A-AAE7-079C46ABA1FD}"/>
                </a:ext>
              </a:extLst>
            </p:cNvPr>
            <p:cNvSpPr/>
            <p:nvPr/>
          </p:nvSpPr>
          <p:spPr bwMode="auto">
            <a:xfrm>
              <a:off x="2106838" y="136125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9" name="Oval 8">
              <a:extLst>
                <a:ext uri="{FF2B5EF4-FFF2-40B4-BE49-F238E27FC236}">
                  <a16:creationId xmlns:a16="http://schemas.microsoft.com/office/drawing/2014/main" id="{AF672D3C-2611-A747-9498-825E8D4C8BE1}"/>
                </a:ext>
              </a:extLst>
            </p:cNvPr>
            <p:cNvSpPr/>
            <p:nvPr/>
          </p:nvSpPr>
          <p:spPr bwMode="auto">
            <a:xfrm>
              <a:off x="2466878" y="1915798"/>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10" name="Oval 9">
              <a:extLst>
                <a:ext uri="{FF2B5EF4-FFF2-40B4-BE49-F238E27FC236}">
                  <a16:creationId xmlns:a16="http://schemas.microsoft.com/office/drawing/2014/main" id="{CDAEE182-20F3-654C-89EE-1E63955769CC}"/>
                </a:ext>
              </a:extLst>
            </p:cNvPr>
            <p:cNvSpPr/>
            <p:nvPr/>
          </p:nvSpPr>
          <p:spPr bwMode="auto">
            <a:xfrm>
              <a:off x="1745569" y="229735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11" name="Oval 10">
              <a:extLst>
                <a:ext uri="{FF2B5EF4-FFF2-40B4-BE49-F238E27FC236}">
                  <a16:creationId xmlns:a16="http://schemas.microsoft.com/office/drawing/2014/main" id="{8064A764-D328-5249-81F2-477ECE6AE548}"/>
                </a:ext>
              </a:extLst>
            </p:cNvPr>
            <p:cNvSpPr/>
            <p:nvPr/>
          </p:nvSpPr>
          <p:spPr bwMode="auto">
            <a:xfrm>
              <a:off x="1089343" y="193731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grpSp>
      <p:grpSp>
        <p:nvGrpSpPr>
          <p:cNvPr id="173" name="Group 172">
            <a:extLst>
              <a:ext uri="{FF2B5EF4-FFF2-40B4-BE49-F238E27FC236}">
                <a16:creationId xmlns:a16="http://schemas.microsoft.com/office/drawing/2014/main" id="{5126A067-EFA4-F74F-B629-2EB8FD5617D2}"/>
              </a:ext>
            </a:extLst>
          </p:cNvPr>
          <p:cNvGrpSpPr/>
          <p:nvPr/>
        </p:nvGrpSpPr>
        <p:grpSpPr>
          <a:xfrm>
            <a:off x="5860051" y="1685888"/>
            <a:ext cx="2412140" cy="288132"/>
            <a:chOff x="5860051" y="1685888"/>
            <a:chExt cx="2412140" cy="288132"/>
          </a:xfrm>
        </p:grpSpPr>
        <p:sp>
          <p:nvSpPr>
            <p:cNvPr id="77" name="Oval 76">
              <a:extLst>
                <a:ext uri="{FF2B5EF4-FFF2-40B4-BE49-F238E27FC236}">
                  <a16:creationId xmlns:a16="http://schemas.microsoft.com/office/drawing/2014/main" id="{FCEDB316-F95C-0C41-8122-23E87E414728}"/>
                </a:ext>
              </a:extLst>
            </p:cNvPr>
            <p:cNvSpPr/>
            <p:nvPr/>
          </p:nvSpPr>
          <p:spPr bwMode="auto">
            <a:xfrm>
              <a:off x="6396323" y="1685988"/>
              <a:ext cx="288032" cy="288032"/>
            </a:xfrm>
            <a:prstGeom prst="ellipse">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78" name="Oval 77">
              <a:extLst>
                <a:ext uri="{FF2B5EF4-FFF2-40B4-BE49-F238E27FC236}">
                  <a16:creationId xmlns:a16="http://schemas.microsoft.com/office/drawing/2014/main" id="{97F150B8-579D-7446-B999-49BC3046951B}"/>
                </a:ext>
              </a:extLst>
            </p:cNvPr>
            <p:cNvSpPr/>
            <p:nvPr/>
          </p:nvSpPr>
          <p:spPr bwMode="auto">
            <a:xfrm>
              <a:off x="7185394" y="1685988"/>
              <a:ext cx="288032" cy="288032"/>
            </a:xfrm>
            <a:prstGeom prst="ellipse">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79" name="Oval 78">
              <a:extLst>
                <a:ext uri="{FF2B5EF4-FFF2-40B4-BE49-F238E27FC236}">
                  <a16:creationId xmlns:a16="http://schemas.microsoft.com/office/drawing/2014/main" id="{59B2DDE6-2DEA-F54B-970B-76686F6EA3FD}"/>
                </a:ext>
              </a:extLst>
            </p:cNvPr>
            <p:cNvSpPr/>
            <p:nvPr/>
          </p:nvSpPr>
          <p:spPr bwMode="auto">
            <a:xfrm>
              <a:off x="6791454" y="1685988"/>
              <a:ext cx="288032" cy="288032"/>
            </a:xfrm>
            <a:prstGeom prst="ellipse">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80" name="Oval 79">
              <a:extLst>
                <a:ext uri="{FF2B5EF4-FFF2-40B4-BE49-F238E27FC236}">
                  <a16:creationId xmlns:a16="http://schemas.microsoft.com/office/drawing/2014/main" id="{CD7BCFFA-8A8B-4148-95A5-6C0EA33C11F0}"/>
                </a:ext>
              </a:extLst>
            </p:cNvPr>
            <p:cNvSpPr/>
            <p:nvPr/>
          </p:nvSpPr>
          <p:spPr bwMode="auto">
            <a:xfrm>
              <a:off x="7579334" y="1685888"/>
              <a:ext cx="288032" cy="288032"/>
            </a:xfrm>
            <a:prstGeom prst="ellipse">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81" name="Oval 80">
              <a:extLst>
                <a:ext uri="{FF2B5EF4-FFF2-40B4-BE49-F238E27FC236}">
                  <a16:creationId xmlns:a16="http://schemas.microsoft.com/office/drawing/2014/main" id="{146F033A-DACE-4C47-BDAC-D348E7B0DAC8}"/>
                </a:ext>
              </a:extLst>
            </p:cNvPr>
            <p:cNvSpPr/>
            <p:nvPr/>
          </p:nvSpPr>
          <p:spPr bwMode="auto">
            <a:xfrm>
              <a:off x="7984159" y="1685888"/>
              <a:ext cx="288032" cy="288032"/>
            </a:xfrm>
            <a:prstGeom prst="ellipse">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cxnSp>
          <p:nvCxnSpPr>
            <p:cNvPr id="82" name="Straight Arrow Connector 81">
              <a:extLst>
                <a:ext uri="{FF2B5EF4-FFF2-40B4-BE49-F238E27FC236}">
                  <a16:creationId xmlns:a16="http://schemas.microsoft.com/office/drawing/2014/main" id="{B3528F11-A95B-514B-B568-4E017E521D7B}"/>
                </a:ext>
              </a:extLst>
            </p:cNvPr>
            <p:cNvCxnSpPr/>
            <p:nvPr/>
          </p:nvCxnSpPr>
          <p:spPr bwMode="auto">
            <a:xfrm>
              <a:off x="5860051" y="1861827"/>
              <a:ext cx="433277"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grpSp>
        <p:nvGrpSpPr>
          <p:cNvPr id="172" name="Group 171">
            <a:extLst>
              <a:ext uri="{FF2B5EF4-FFF2-40B4-BE49-F238E27FC236}">
                <a16:creationId xmlns:a16="http://schemas.microsoft.com/office/drawing/2014/main" id="{E1D30E6B-F0F0-2E47-92F0-427E74FF9A53}"/>
              </a:ext>
            </a:extLst>
          </p:cNvPr>
          <p:cNvGrpSpPr/>
          <p:nvPr/>
        </p:nvGrpSpPr>
        <p:grpSpPr>
          <a:xfrm>
            <a:off x="4460416" y="1383014"/>
            <a:ext cx="1290214" cy="953595"/>
            <a:chOff x="4460416" y="1383014"/>
            <a:chExt cx="1290214" cy="953595"/>
          </a:xfrm>
        </p:grpSpPr>
        <p:sp>
          <p:nvSpPr>
            <p:cNvPr id="87" name="Oval 86">
              <a:extLst>
                <a:ext uri="{FF2B5EF4-FFF2-40B4-BE49-F238E27FC236}">
                  <a16:creationId xmlns:a16="http://schemas.microsoft.com/office/drawing/2014/main" id="{A3E68349-2AAE-C145-BCFA-0E8AF0B522A0}"/>
                </a:ext>
              </a:extLst>
            </p:cNvPr>
            <p:cNvSpPr/>
            <p:nvPr/>
          </p:nvSpPr>
          <p:spPr bwMode="auto">
            <a:xfrm>
              <a:off x="4742518" y="1383014"/>
              <a:ext cx="288032" cy="288032"/>
            </a:xfrm>
            <a:prstGeom prst="ellipse">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88" name="Oval 87">
              <a:extLst>
                <a:ext uri="{FF2B5EF4-FFF2-40B4-BE49-F238E27FC236}">
                  <a16:creationId xmlns:a16="http://schemas.microsoft.com/office/drawing/2014/main" id="{5FD5CCCF-0FA9-9340-9A98-CBBF49A4D859}"/>
                </a:ext>
              </a:extLst>
            </p:cNvPr>
            <p:cNvSpPr/>
            <p:nvPr/>
          </p:nvSpPr>
          <p:spPr bwMode="auto">
            <a:xfrm>
              <a:off x="5174566" y="1390746"/>
              <a:ext cx="288032" cy="288032"/>
            </a:xfrm>
            <a:prstGeom prst="ellipse">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89" name="Oval 88">
              <a:extLst>
                <a:ext uri="{FF2B5EF4-FFF2-40B4-BE49-F238E27FC236}">
                  <a16:creationId xmlns:a16="http://schemas.microsoft.com/office/drawing/2014/main" id="{80ABB6E6-C018-DF48-82F1-C2621A9D895F}"/>
                </a:ext>
              </a:extLst>
            </p:cNvPr>
            <p:cNvSpPr/>
            <p:nvPr/>
          </p:nvSpPr>
          <p:spPr bwMode="auto">
            <a:xfrm>
              <a:off x="5462598" y="1785700"/>
              <a:ext cx="288032" cy="288032"/>
            </a:xfrm>
            <a:prstGeom prst="ellipse">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90" name="Oval 89">
              <a:extLst>
                <a:ext uri="{FF2B5EF4-FFF2-40B4-BE49-F238E27FC236}">
                  <a16:creationId xmlns:a16="http://schemas.microsoft.com/office/drawing/2014/main" id="{A75B9380-C2E7-2744-B25B-74BA8948AB49}"/>
                </a:ext>
              </a:extLst>
            </p:cNvPr>
            <p:cNvSpPr/>
            <p:nvPr/>
          </p:nvSpPr>
          <p:spPr bwMode="auto">
            <a:xfrm>
              <a:off x="4954496" y="2048577"/>
              <a:ext cx="288032" cy="288032"/>
            </a:xfrm>
            <a:prstGeom prst="ellipse">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91" name="Oval 90">
              <a:extLst>
                <a:ext uri="{FF2B5EF4-FFF2-40B4-BE49-F238E27FC236}">
                  <a16:creationId xmlns:a16="http://schemas.microsoft.com/office/drawing/2014/main" id="{0A8AB7BF-49AC-5046-AD04-DDAFBBF4144E}"/>
                </a:ext>
              </a:extLst>
            </p:cNvPr>
            <p:cNvSpPr/>
            <p:nvPr/>
          </p:nvSpPr>
          <p:spPr bwMode="auto">
            <a:xfrm>
              <a:off x="4460416" y="1812114"/>
              <a:ext cx="288032" cy="288032"/>
            </a:xfrm>
            <a:prstGeom prst="ellipse">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grpSp>
      <p:grpSp>
        <p:nvGrpSpPr>
          <p:cNvPr id="175" name="Group 174">
            <a:extLst>
              <a:ext uri="{FF2B5EF4-FFF2-40B4-BE49-F238E27FC236}">
                <a16:creationId xmlns:a16="http://schemas.microsoft.com/office/drawing/2014/main" id="{D6BEDE59-7F83-1C45-8191-8D03632EFF25}"/>
              </a:ext>
            </a:extLst>
          </p:cNvPr>
          <p:cNvGrpSpPr/>
          <p:nvPr/>
        </p:nvGrpSpPr>
        <p:grpSpPr>
          <a:xfrm>
            <a:off x="69975" y="3783817"/>
            <a:ext cx="2656483" cy="288132"/>
            <a:chOff x="69975" y="3783817"/>
            <a:chExt cx="2656483" cy="288132"/>
          </a:xfrm>
        </p:grpSpPr>
        <p:cxnSp>
          <p:nvCxnSpPr>
            <p:cNvPr id="99" name="Straight Connector 98">
              <a:extLst>
                <a:ext uri="{FF2B5EF4-FFF2-40B4-BE49-F238E27FC236}">
                  <a16:creationId xmlns:a16="http://schemas.microsoft.com/office/drawing/2014/main" id="{961DBDAB-F1B4-934F-A6B0-E58D2310CA8B}"/>
                </a:ext>
              </a:extLst>
            </p:cNvPr>
            <p:cNvCxnSpPr>
              <a:cxnSpLocks/>
            </p:cNvCxnSpPr>
            <p:nvPr/>
          </p:nvCxnSpPr>
          <p:spPr bwMode="auto">
            <a:xfrm>
              <a:off x="213991" y="3927933"/>
              <a:ext cx="237626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2" name="Oval 91">
              <a:extLst>
                <a:ext uri="{FF2B5EF4-FFF2-40B4-BE49-F238E27FC236}">
                  <a16:creationId xmlns:a16="http://schemas.microsoft.com/office/drawing/2014/main" id="{DFBAB3E4-0292-4F47-B616-0CC0EF352A49}"/>
                </a:ext>
              </a:extLst>
            </p:cNvPr>
            <p:cNvSpPr/>
            <p:nvPr/>
          </p:nvSpPr>
          <p:spPr bwMode="auto">
            <a:xfrm>
              <a:off x="69975" y="3783917"/>
              <a:ext cx="288032" cy="288032"/>
            </a:xfrm>
            <a:prstGeom prst="ellipse">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93" name="Oval 92">
              <a:extLst>
                <a:ext uri="{FF2B5EF4-FFF2-40B4-BE49-F238E27FC236}">
                  <a16:creationId xmlns:a16="http://schemas.microsoft.com/office/drawing/2014/main" id="{5E291CCD-29F5-7A4F-9BD4-F73764713F34}"/>
                </a:ext>
              </a:extLst>
            </p:cNvPr>
            <p:cNvSpPr/>
            <p:nvPr/>
          </p:nvSpPr>
          <p:spPr bwMode="auto">
            <a:xfrm>
              <a:off x="859046" y="3783917"/>
              <a:ext cx="288032" cy="288032"/>
            </a:xfrm>
            <a:prstGeom prst="ellipse">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94" name="Oval 93">
              <a:extLst>
                <a:ext uri="{FF2B5EF4-FFF2-40B4-BE49-F238E27FC236}">
                  <a16:creationId xmlns:a16="http://schemas.microsoft.com/office/drawing/2014/main" id="{1C9737BA-B892-484E-88BC-4B1CF3A75143}"/>
                </a:ext>
              </a:extLst>
            </p:cNvPr>
            <p:cNvSpPr/>
            <p:nvPr/>
          </p:nvSpPr>
          <p:spPr bwMode="auto">
            <a:xfrm>
              <a:off x="465106" y="3783917"/>
              <a:ext cx="288032" cy="288032"/>
            </a:xfrm>
            <a:prstGeom prst="ellipse">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95" name="Oval 94">
              <a:extLst>
                <a:ext uri="{FF2B5EF4-FFF2-40B4-BE49-F238E27FC236}">
                  <a16:creationId xmlns:a16="http://schemas.microsoft.com/office/drawing/2014/main" id="{A4B0D139-8E3D-9543-8D74-7AE8868B84C5}"/>
                </a:ext>
              </a:extLst>
            </p:cNvPr>
            <p:cNvSpPr/>
            <p:nvPr/>
          </p:nvSpPr>
          <p:spPr bwMode="auto">
            <a:xfrm>
              <a:off x="1252986" y="3783817"/>
              <a:ext cx="288032" cy="288032"/>
            </a:xfrm>
            <a:prstGeom prst="ellipse">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96" name="Oval 95">
              <a:extLst>
                <a:ext uri="{FF2B5EF4-FFF2-40B4-BE49-F238E27FC236}">
                  <a16:creationId xmlns:a16="http://schemas.microsoft.com/office/drawing/2014/main" id="{F3BA2C70-9D8B-A040-A519-BAF186FDCD2B}"/>
                </a:ext>
              </a:extLst>
            </p:cNvPr>
            <p:cNvSpPr/>
            <p:nvPr/>
          </p:nvSpPr>
          <p:spPr bwMode="auto">
            <a:xfrm>
              <a:off x="1657811" y="3783817"/>
              <a:ext cx="288032" cy="288032"/>
            </a:xfrm>
            <a:prstGeom prst="ellipse">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97" name="Oval 96">
              <a:extLst>
                <a:ext uri="{FF2B5EF4-FFF2-40B4-BE49-F238E27FC236}">
                  <a16:creationId xmlns:a16="http://schemas.microsoft.com/office/drawing/2014/main" id="{196DBEE7-95A8-E543-BAD4-D41E0F25E464}"/>
                </a:ext>
              </a:extLst>
            </p:cNvPr>
            <p:cNvSpPr/>
            <p:nvPr/>
          </p:nvSpPr>
          <p:spPr bwMode="auto">
            <a:xfrm>
              <a:off x="2033601" y="3783817"/>
              <a:ext cx="288032" cy="288032"/>
            </a:xfrm>
            <a:prstGeom prst="ellipse">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98" name="Oval 97">
              <a:extLst>
                <a:ext uri="{FF2B5EF4-FFF2-40B4-BE49-F238E27FC236}">
                  <a16:creationId xmlns:a16="http://schemas.microsoft.com/office/drawing/2014/main" id="{55E1A783-B36B-E245-AA0D-C51C9FCFEAC2}"/>
                </a:ext>
              </a:extLst>
            </p:cNvPr>
            <p:cNvSpPr/>
            <p:nvPr/>
          </p:nvSpPr>
          <p:spPr bwMode="auto">
            <a:xfrm>
              <a:off x="2438426" y="3783817"/>
              <a:ext cx="288032" cy="288032"/>
            </a:xfrm>
            <a:prstGeom prst="ellipse">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grpSp>
      <p:grpSp>
        <p:nvGrpSpPr>
          <p:cNvPr id="176" name="Group 175">
            <a:extLst>
              <a:ext uri="{FF2B5EF4-FFF2-40B4-BE49-F238E27FC236}">
                <a16:creationId xmlns:a16="http://schemas.microsoft.com/office/drawing/2014/main" id="{65AA3E5C-DC09-4B44-8A2B-2A7E758C4C58}"/>
              </a:ext>
            </a:extLst>
          </p:cNvPr>
          <p:cNvGrpSpPr/>
          <p:nvPr/>
        </p:nvGrpSpPr>
        <p:grpSpPr>
          <a:xfrm>
            <a:off x="2818916" y="3387363"/>
            <a:ext cx="2515060" cy="1056595"/>
            <a:chOff x="2818916" y="3387363"/>
            <a:chExt cx="2515060" cy="1056595"/>
          </a:xfrm>
        </p:grpSpPr>
        <p:cxnSp>
          <p:nvCxnSpPr>
            <p:cNvPr id="71" name="Straight Arrow Connector 70">
              <a:extLst>
                <a:ext uri="{FF2B5EF4-FFF2-40B4-BE49-F238E27FC236}">
                  <a16:creationId xmlns:a16="http://schemas.microsoft.com/office/drawing/2014/main" id="{FE25A1E1-151D-D140-9288-4A6B4BB6304B}"/>
                </a:ext>
              </a:extLst>
            </p:cNvPr>
            <p:cNvCxnSpPr/>
            <p:nvPr/>
          </p:nvCxnSpPr>
          <p:spPr bwMode="auto">
            <a:xfrm>
              <a:off x="2818916" y="3927933"/>
              <a:ext cx="433277"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08" name="Straight Connector 107">
              <a:extLst>
                <a:ext uri="{FF2B5EF4-FFF2-40B4-BE49-F238E27FC236}">
                  <a16:creationId xmlns:a16="http://schemas.microsoft.com/office/drawing/2014/main" id="{13047AE8-143F-1840-A811-7BD1F764E97B}"/>
                </a:ext>
              </a:extLst>
            </p:cNvPr>
            <p:cNvCxnSpPr>
              <a:cxnSpLocks/>
            </p:cNvCxnSpPr>
            <p:nvPr/>
          </p:nvCxnSpPr>
          <p:spPr bwMode="auto">
            <a:xfrm flipH="1">
              <a:off x="3502561" y="3537746"/>
              <a:ext cx="617523" cy="39959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E2039E7D-00C3-3545-A197-1D901E5288A5}"/>
                </a:ext>
              </a:extLst>
            </p:cNvPr>
            <p:cNvCxnSpPr>
              <a:cxnSpLocks/>
            </p:cNvCxnSpPr>
            <p:nvPr/>
          </p:nvCxnSpPr>
          <p:spPr bwMode="auto">
            <a:xfrm flipH="1">
              <a:off x="3121792" y="3940011"/>
              <a:ext cx="376209" cy="3599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2" name="Straight Connector 111">
              <a:extLst>
                <a:ext uri="{FF2B5EF4-FFF2-40B4-BE49-F238E27FC236}">
                  <a16:creationId xmlns:a16="http://schemas.microsoft.com/office/drawing/2014/main" id="{3170889A-8AA7-8E42-B053-8C5B79682304}"/>
                </a:ext>
              </a:extLst>
            </p:cNvPr>
            <p:cNvCxnSpPr>
              <a:cxnSpLocks/>
            </p:cNvCxnSpPr>
            <p:nvPr/>
          </p:nvCxnSpPr>
          <p:spPr bwMode="auto">
            <a:xfrm>
              <a:off x="3504650" y="3932700"/>
              <a:ext cx="412863" cy="3686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289F1F2C-8DFA-FA44-B092-225E35997DD1}"/>
                </a:ext>
              </a:extLst>
            </p:cNvPr>
            <p:cNvCxnSpPr>
              <a:cxnSpLocks/>
            </p:cNvCxnSpPr>
            <p:nvPr/>
          </p:nvCxnSpPr>
          <p:spPr bwMode="auto">
            <a:xfrm flipH="1" flipV="1">
              <a:off x="4117027" y="3537746"/>
              <a:ext cx="683345" cy="402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C33018ED-B086-304D-85D6-A81D00C9830D}"/>
                </a:ext>
              </a:extLst>
            </p:cNvPr>
            <p:cNvCxnSpPr>
              <a:cxnSpLocks/>
            </p:cNvCxnSpPr>
            <p:nvPr/>
          </p:nvCxnSpPr>
          <p:spPr bwMode="auto">
            <a:xfrm flipH="1" flipV="1">
              <a:off x="4792537" y="3933931"/>
              <a:ext cx="397423" cy="36601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8" name="Straight Connector 117">
              <a:extLst>
                <a:ext uri="{FF2B5EF4-FFF2-40B4-BE49-F238E27FC236}">
                  <a16:creationId xmlns:a16="http://schemas.microsoft.com/office/drawing/2014/main" id="{5D40ED4D-F0EC-9E49-A36F-A44C547F33EE}"/>
                </a:ext>
              </a:extLst>
            </p:cNvPr>
            <p:cNvCxnSpPr>
              <a:cxnSpLocks/>
            </p:cNvCxnSpPr>
            <p:nvPr/>
          </p:nvCxnSpPr>
          <p:spPr bwMode="auto">
            <a:xfrm flipV="1">
              <a:off x="4406435" y="3939802"/>
              <a:ext cx="386102" cy="36014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1" name="Oval 100">
              <a:extLst>
                <a:ext uri="{FF2B5EF4-FFF2-40B4-BE49-F238E27FC236}">
                  <a16:creationId xmlns:a16="http://schemas.microsoft.com/office/drawing/2014/main" id="{B47DCA8C-7608-A64D-B20A-DE2C6761CF0E}"/>
                </a:ext>
              </a:extLst>
            </p:cNvPr>
            <p:cNvSpPr/>
            <p:nvPr/>
          </p:nvSpPr>
          <p:spPr bwMode="auto">
            <a:xfrm>
              <a:off x="2979865" y="4155926"/>
              <a:ext cx="288032" cy="288032"/>
            </a:xfrm>
            <a:prstGeom prst="ellipse">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102" name="Oval 101">
              <a:extLst>
                <a:ext uri="{FF2B5EF4-FFF2-40B4-BE49-F238E27FC236}">
                  <a16:creationId xmlns:a16="http://schemas.microsoft.com/office/drawing/2014/main" id="{C74A3BD0-03F4-0D49-9B54-5AD9F62F8452}"/>
                </a:ext>
              </a:extLst>
            </p:cNvPr>
            <p:cNvSpPr/>
            <p:nvPr/>
          </p:nvSpPr>
          <p:spPr bwMode="auto">
            <a:xfrm>
              <a:off x="3768936" y="4155926"/>
              <a:ext cx="288032" cy="288032"/>
            </a:xfrm>
            <a:prstGeom prst="ellipse">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103" name="Oval 102">
              <a:extLst>
                <a:ext uri="{FF2B5EF4-FFF2-40B4-BE49-F238E27FC236}">
                  <a16:creationId xmlns:a16="http://schemas.microsoft.com/office/drawing/2014/main" id="{C2BF00E3-B02A-CF48-BFB8-FCC0932895D2}"/>
                </a:ext>
              </a:extLst>
            </p:cNvPr>
            <p:cNvSpPr/>
            <p:nvPr/>
          </p:nvSpPr>
          <p:spPr bwMode="auto">
            <a:xfrm>
              <a:off x="3358545" y="3793329"/>
              <a:ext cx="288032" cy="288032"/>
            </a:xfrm>
            <a:prstGeom prst="ellipse">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104" name="Oval 103">
              <a:extLst>
                <a:ext uri="{FF2B5EF4-FFF2-40B4-BE49-F238E27FC236}">
                  <a16:creationId xmlns:a16="http://schemas.microsoft.com/office/drawing/2014/main" id="{F559820C-7CD1-F54E-B619-260320F46830}"/>
                </a:ext>
              </a:extLst>
            </p:cNvPr>
            <p:cNvSpPr/>
            <p:nvPr/>
          </p:nvSpPr>
          <p:spPr bwMode="auto">
            <a:xfrm>
              <a:off x="3973010" y="3387363"/>
              <a:ext cx="288032" cy="288032"/>
            </a:xfrm>
            <a:prstGeom prst="ellipse">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105" name="Oval 104">
              <a:extLst>
                <a:ext uri="{FF2B5EF4-FFF2-40B4-BE49-F238E27FC236}">
                  <a16:creationId xmlns:a16="http://schemas.microsoft.com/office/drawing/2014/main" id="{2FF2DC2C-3613-FD41-BAC1-B1D6173FEE82}"/>
                </a:ext>
              </a:extLst>
            </p:cNvPr>
            <p:cNvSpPr/>
            <p:nvPr/>
          </p:nvSpPr>
          <p:spPr bwMode="auto">
            <a:xfrm>
              <a:off x="4265329" y="4155926"/>
              <a:ext cx="288032" cy="288032"/>
            </a:xfrm>
            <a:prstGeom prst="ellipse">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106" name="Oval 105">
              <a:extLst>
                <a:ext uri="{FF2B5EF4-FFF2-40B4-BE49-F238E27FC236}">
                  <a16:creationId xmlns:a16="http://schemas.microsoft.com/office/drawing/2014/main" id="{786A8D4E-477B-2448-8CE7-7FC22CE3C953}"/>
                </a:ext>
              </a:extLst>
            </p:cNvPr>
            <p:cNvSpPr/>
            <p:nvPr/>
          </p:nvSpPr>
          <p:spPr bwMode="auto">
            <a:xfrm>
              <a:off x="4656356" y="3793329"/>
              <a:ext cx="288032" cy="288032"/>
            </a:xfrm>
            <a:prstGeom prst="ellipse">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107" name="Oval 106">
              <a:extLst>
                <a:ext uri="{FF2B5EF4-FFF2-40B4-BE49-F238E27FC236}">
                  <a16:creationId xmlns:a16="http://schemas.microsoft.com/office/drawing/2014/main" id="{2BF88B65-0A9D-B34D-98A4-8AE1BADCE1A8}"/>
                </a:ext>
              </a:extLst>
            </p:cNvPr>
            <p:cNvSpPr/>
            <p:nvPr/>
          </p:nvSpPr>
          <p:spPr bwMode="auto">
            <a:xfrm>
              <a:off x="5045944" y="4155926"/>
              <a:ext cx="288032" cy="288032"/>
            </a:xfrm>
            <a:prstGeom prst="ellipse">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grpSp>
      <p:grpSp>
        <p:nvGrpSpPr>
          <p:cNvPr id="171" name="Group 170">
            <a:extLst>
              <a:ext uri="{FF2B5EF4-FFF2-40B4-BE49-F238E27FC236}">
                <a16:creationId xmlns:a16="http://schemas.microsoft.com/office/drawing/2014/main" id="{FB516F37-3DA9-B44B-B467-75D578F0519B}"/>
              </a:ext>
            </a:extLst>
          </p:cNvPr>
          <p:cNvGrpSpPr/>
          <p:nvPr/>
        </p:nvGrpSpPr>
        <p:grpSpPr>
          <a:xfrm>
            <a:off x="2754910" y="893220"/>
            <a:ext cx="828388" cy="2005070"/>
            <a:chOff x="2754910" y="893220"/>
            <a:chExt cx="828388" cy="2005070"/>
          </a:xfrm>
        </p:grpSpPr>
        <p:cxnSp>
          <p:nvCxnSpPr>
            <p:cNvPr id="32" name="Straight Connector 31">
              <a:extLst>
                <a:ext uri="{FF2B5EF4-FFF2-40B4-BE49-F238E27FC236}">
                  <a16:creationId xmlns:a16="http://schemas.microsoft.com/office/drawing/2014/main" id="{5695AD01-CA9C-7649-90FD-F03C30C9CB37}"/>
                </a:ext>
              </a:extLst>
            </p:cNvPr>
            <p:cNvCxnSpPr>
              <a:cxnSpLocks/>
            </p:cNvCxnSpPr>
            <p:nvPr/>
          </p:nvCxnSpPr>
          <p:spPr bwMode="auto">
            <a:xfrm>
              <a:off x="3439282" y="1037236"/>
              <a:ext cx="0" cy="4320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BAE378D8-6E5D-CF4C-8C99-F0FEDA846BFE}"/>
                </a:ext>
              </a:extLst>
            </p:cNvPr>
            <p:cNvCxnSpPr>
              <a:cxnSpLocks/>
            </p:cNvCxnSpPr>
            <p:nvPr/>
          </p:nvCxnSpPr>
          <p:spPr bwMode="auto">
            <a:xfrm flipH="1">
              <a:off x="3431189" y="1469283"/>
              <a:ext cx="8093" cy="4115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A8C76F7C-E988-7040-BCFE-8EF7B5CFF3C2}"/>
                </a:ext>
              </a:extLst>
            </p:cNvPr>
            <p:cNvCxnSpPr>
              <a:cxnSpLocks/>
            </p:cNvCxnSpPr>
            <p:nvPr/>
          </p:nvCxnSpPr>
          <p:spPr bwMode="auto">
            <a:xfrm>
              <a:off x="3439282" y="1910177"/>
              <a:ext cx="0" cy="4046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C0F3356E-8B5B-A04A-A8F8-C65862E9D78E}"/>
                </a:ext>
              </a:extLst>
            </p:cNvPr>
            <p:cNvCxnSpPr>
              <a:cxnSpLocks/>
            </p:cNvCxnSpPr>
            <p:nvPr/>
          </p:nvCxnSpPr>
          <p:spPr bwMode="auto">
            <a:xfrm flipH="1">
              <a:off x="3431189" y="2326650"/>
              <a:ext cx="8093" cy="42762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7" name="Oval 26">
              <a:extLst>
                <a:ext uri="{FF2B5EF4-FFF2-40B4-BE49-F238E27FC236}">
                  <a16:creationId xmlns:a16="http://schemas.microsoft.com/office/drawing/2014/main" id="{5C59EB08-9E39-1344-8740-4F1918F296DC}"/>
                </a:ext>
              </a:extLst>
            </p:cNvPr>
            <p:cNvSpPr/>
            <p:nvPr/>
          </p:nvSpPr>
          <p:spPr bwMode="auto">
            <a:xfrm>
              <a:off x="3295266" y="89322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28" name="Oval 27">
              <a:extLst>
                <a:ext uri="{FF2B5EF4-FFF2-40B4-BE49-F238E27FC236}">
                  <a16:creationId xmlns:a16="http://schemas.microsoft.com/office/drawing/2014/main" id="{5E50453F-374D-D744-AD10-43693F416792}"/>
                </a:ext>
              </a:extLst>
            </p:cNvPr>
            <p:cNvSpPr/>
            <p:nvPr/>
          </p:nvSpPr>
          <p:spPr bwMode="auto">
            <a:xfrm>
              <a:off x="3287173" y="175501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29" name="Oval 28">
              <a:extLst>
                <a:ext uri="{FF2B5EF4-FFF2-40B4-BE49-F238E27FC236}">
                  <a16:creationId xmlns:a16="http://schemas.microsoft.com/office/drawing/2014/main" id="{4146ECED-B736-3741-86AF-CED355FD52AE}"/>
                </a:ext>
              </a:extLst>
            </p:cNvPr>
            <p:cNvSpPr/>
            <p:nvPr/>
          </p:nvSpPr>
          <p:spPr bwMode="auto">
            <a:xfrm>
              <a:off x="3295266" y="1325268"/>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30" name="Oval 29">
              <a:extLst>
                <a:ext uri="{FF2B5EF4-FFF2-40B4-BE49-F238E27FC236}">
                  <a16:creationId xmlns:a16="http://schemas.microsoft.com/office/drawing/2014/main" id="{F652DD3F-77C4-8F47-8F57-55C12A75C06F}"/>
                </a:ext>
              </a:extLst>
            </p:cNvPr>
            <p:cNvSpPr/>
            <p:nvPr/>
          </p:nvSpPr>
          <p:spPr bwMode="auto">
            <a:xfrm>
              <a:off x="3287173" y="218263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31" name="Oval 30">
              <a:extLst>
                <a:ext uri="{FF2B5EF4-FFF2-40B4-BE49-F238E27FC236}">
                  <a16:creationId xmlns:a16="http://schemas.microsoft.com/office/drawing/2014/main" id="{182C8DF3-D15E-B044-8B0B-0EBD6B695F08}"/>
                </a:ext>
              </a:extLst>
            </p:cNvPr>
            <p:cNvSpPr/>
            <p:nvPr/>
          </p:nvSpPr>
          <p:spPr bwMode="auto">
            <a:xfrm>
              <a:off x="3287173" y="2610258"/>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cxnSp>
          <p:nvCxnSpPr>
            <p:cNvPr id="120" name="Straight Arrow Connector 119">
              <a:extLst>
                <a:ext uri="{FF2B5EF4-FFF2-40B4-BE49-F238E27FC236}">
                  <a16:creationId xmlns:a16="http://schemas.microsoft.com/office/drawing/2014/main" id="{3FFC101B-09D8-2A46-9BE6-CD2C30090B0F}"/>
                </a:ext>
              </a:extLst>
            </p:cNvPr>
            <p:cNvCxnSpPr/>
            <p:nvPr/>
          </p:nvCxnSpPr>
          <p:spPr bwMode="auto">
            <a:xfrm>
              <a:off x="2754910" y="1859058"/>
              <a:ext cx="433277"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grpSp>
        <p:nvGrpSpPr>
          <p:cNvPr id="177" name="Group 176">
            <a:extLst>
              <a:ext uri="{FF2B5EF4-FFF2-40B4-BE49-F238E27FC236}">
                <a16:creationId xmlns:a16="http://schemas.microsoft.com/office/drawing/2014/main" id="{A18468BB-2061-834C-82AD-8E7C504CEFAE}"/>
              </a:ext>
            </a:extLst>
          </p:cNvPr>
          <p:cNvGrpSpPr/>
          <p:nvPr/>
        </p:nvGrpSpPr>
        <p:grpSpPr>
          <a:xfrm>
            <a:off x="5254305" y="2802090"/>
            <a:ext cx="1520864" cy="1252912"/>
            <a:chOff x="5254305" y="2802090"/>
            <a:chExt cx="1520864" cy="1252912"/>
          </a:xfrm>
        </p:grpSpPr>
        <p:cxnSp>
          <p:nvCxnSpPr>
            <p:cNvPr id="148" name="Straight Connector 147">
              <a:extLst>
                <a:ext uri="{FF2B5EF4-FFF2-40B4-BE49-F238E27FC236}">
                  <a16:creationId xmlns:a16="http://schemas.microsoft.com/office/drawing/2014/main" id="{C21F43EE-8D0F-FA44-8C46-1AD281E2B379}"/>
                </a:ext>
              </a:extLst>
            </p:cNvPr>
            <p:cNvCxnSpPr>
              <a:cxnSpLocks/>
            </p:cNvCxnSpPr>
            <p:nvPr/>
          </p:nvCxnSpPr>
          <p:spPr bwMode="auto">
            <a:xfrm flipH="1">
              <a:off x="5784930" y="2940799"/>
              <a:ext cx="388097" cy="425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0" name="Straight Connector 149">
              <a:extLst>
                <a:ext uri="{FF2B5EF4-FFF2-40B4-BE49-F238E27FC236}">
                  <a16:creationId xmlns:a16="http://schemas.microsoft.com/office/drawing/2014/main" id="{C37248AF-F8E9-2D48-94C7-C034DAA99B21}"/>
                </a:ext>
              </a:extLst>
            </p:cNvPr>
            <p:cNvCxnSpPr>
              <a:cxnSpLocks/>
            </p:cNvCxnSpPr>
            <p:nvPr/>
          </p:nvCxnSpPr>
          <p:spPr bwMode="auto">
            <a:xfrm flipH="1" flipV="1">
              <a:off x="6173028" y="2942927"/>
              <a:ext cx="457853" cy="25597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83B7FC04-98F3-DB44-88A4-650B1B781839}"/>
                </a:ext>
              </a:extLst>
            </p:cNvPr>
            <p:cNvCxnSpPr>
              <a:cxnSpLocks/>
            </p:cNvCxnSpPr>
            <p:nvPr/>
          </p:nvCxnSpPr>
          <p:spPr bwMode="auto">
            <a:xfrm flipV="1">
              <a:off x="6637530" y="3191434"/>
              <a:ext cx="1178" cy="43152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604D3537-8AE9-E64D-8EBB-00657FCA618F}"/>
                </a:ext>
              </a:extLst>
            </p:cNvPr>
            <p:cNvCxnSpPr>
              <a:cxnSpLocks/>
            </p:cNvCxnSpPr>
            <p:nvPr/>
          </p:nvCxnSpPr>
          <p:spPr bwMode="auto">
            <a:xfrm flipV="1">
              <a:off x="6186378" y="3648098"/>
              <a:ext cx="447707" cy="2628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266693BF-C98B-BD4B-9827-F62D5B9D6521}"/>
                </a:ext>
              </a:extLst>
            </p:cNvPr>
            <p:cNvCxnSpPr>
              <a:cxnSpLocks/>
            </p:cNvCxnSpPr>
            <p:nvPr/>
          </p:nvCxnSpPr>
          <p:spPr bwMode="auto">
            <a:xfrm>
              <a:off x="5775370" y="3907047"/>
              <a:ext cx="422079" cy="45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E4EABF4C-3766-4244-A7F5-32E04565521A}"/>
                </a:ext>
              </a:extLst>
            </p:cNvPr>
            <p:cNvCxnSpPr>
              <a:cxnSpLocks/>
            </p:cNvCxnSpPr>
            <p:nvPr/>
          </p:nvCxnSpPr>
          <p:spPr bwMode="auto">
            <a:xfrm>
              <a:off x="5421217" y="3634835"/>
              <a:ext cx="354153" cy="26491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F2E38BA8-75D7-ED49-99E4-E6836B4EB097}"/>
                </a:ext>
              </a:extLst>
            </p:cNvPr>
            <p:cNvCxnSpPr>
              <a:cxnSpLocks/>
            </p:cNvCxnSpPr>
            <p:nvPr/>
          </p:nvCxnSpPr>
          <p:spPr bwMode="auto">
            <a:xfrm>
              <a:off x="5409776" y="3198906"/>
              <a:ext cx="0" cy="4240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F613E250-B5AD-E641-A1C1-E84E29F2EFB7}"/>
                </a:ext>
              </a:extLst>
            </p:cNvPr>
            <p:cNvCxnSpPr>
              <a:cxnSpLocks/>
            </p:cNvCxnSpPr>
            <p:nvPr/>
          </p:nvCxnSpPr>
          <p:spPr bwMode="auto">
            <a:xfrm flipH="1">
              <a:off x="5421217" y="2940799"/>
              <a:ext cx="363713" cy="24560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3" name="Oval 122">
              <a:extLst>
                <a:ext uri="{FF2B5EF4-FFF2-40B4-BE49-F238E27FC236}">
                  <a16:creationId xmlns:a16="http://schemas.microsoft.com/office/drawing/2014/main" id="{EB65DCF9-CCDC-8146-A92E-FFAF4D901584}"/>
                </a:ext>
              </a:extLst>
            </p:cNvPr>
            <p:cNvSpPr/>
            <p:nvPr/>
          </p:nvSpPr>
          <p:spPr bwMode="auto">
            <a:xfrm>
              <a:off x="5648242" y="2802090"/>
              <a:ext cx="288032" cy="288032"/>
            </a:xfrm>
            <a:prstGeom prst="ellipse">
              <a:avLst/>
            </a:prstGeom>
            <a:solidFill>
              <a:schemeClr val="accent6">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124" name="Oval 123">
              <a:extLst>
                <a:ext uri="{FF2B5EF4-FFF2-40B4-BE49-F238E27FC236}">
                  <a16:creationId xmlns:a16="http://schemas.microsoft.com/office/drawing/2014/main" id="{A977225E-E757-6D42-964E-3816A6D08D30}"/>
                </a:ext>
              </a:extLst>
            </p:cNvPr>
            <p:cNvSpPr/>
            <p:nvPr/>
          </p:nvSpPr>
          <p:spPr bwMode="auto">
            <a:xfrm>
              <a:off x="6487137" y="3055335"/>
              <a:ext cx="288032" cy="288032"/>
            </a:xfrm>
            <a:prstGeom prst="ellipse">
              <a:avLst/>
            </a:prstGeom>
            <a:solidFill>
              <a:schemeClr val="accent6">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125" name="Oval 124">
              <a:extLst>
                <a:ext uri="{FF2B5EF4-FFF2-40B4-BE49-F238E27FC236}">
                  <a16:creationId xmlns:a16="http://schemas.microsoft.com/office/drawing/2014/main" id="{7B4FF561-FDFC-4E42-B2D8-7A245AB11C80}"/>
                </a:ext>
              </a:extLst>
            </p:cNvPr>
            <p:cNvSpPr/>
            <p:nvPr/>
          </p:nvSpPr>
          <p:spPr bwMode="auto">
            <a:xfrm>
              <a:off x="6043373" y="2802090"/>
              <a:ext cx="288032" cy="288032"/>
            </a:xfrm>
            <a:prstGeom prst="ellipse">
              <a:avLst/>
            </a:prstGeom>
            <a:solidFill>
              <a:schemeClr val="accent6">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126" name="Oval 125">
              <a:extLst>
                <a:ext uri="{FF2B5EF4-FFF2-40B4-BE49-F238E27FC236}">
                  <a16:creationId xmlns:a16="http://schemas.microsoft.com/office/drawing/2014/main" id="{3F22A386-5BD7-F944-B348-7AEB68886C28}"/>
                </a:ext>
              </a:extLst>
            </p:cNvPr>
            <p:cNvSpPr/>
            <p:nvPr/>
          </p:nvSpPr>
          <p:spPr bwMode="auto">
            <a:xfrm>
              <a:off x="6486865" y="3478938"/>
              <a:ext cx="288032" cy="288032"/>
            </a:xfrm>
            <a:prstGeom prst="ellipse">
              <a:avLst/>
            </a:prstGeom>
            <a:solidFill>
              <a:schemeClr val="accent6">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127" name="Oval 126">
              <a:extLst>
                <a:ext uri="{FF2B5EF4-FFF2-40B4-BE49-F238E27FC236}">
                  <a16:creationId xmlns:a16="http://schemas.microsoft.com/office/drawing/2014/main" id="{37B15651-E722-F143-AC78-376843EAE081}"/>
                </a:ext>
              </a:extLst>
            </p:cNvPr>
            <p:cNvSpPr/>
            <p:nvPr/>
          </p:nvSpPr>
          <p:spPr bwMode="auto">
            <a:xfrm>
              <a:off x="6042362" y="3766970"/>
              <a:ext cx="288032" cy="288032"/>
            </a:xfrm>
            <a:prstGeom prst="ellipse">
              <a:avLst/>
            </a:prstGeom>
            <a:solidFill>
              <a:schemeClr val="accent6">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128" name="Oval 127">
              <a:extLst>
                <a:ext uri="{FF2B5EF4-FFF2-40B4-BE49-F238E27FC236}">
                  <a16:creationId xmlns:a16="http://schemas.microsoft.com/office/drawing/2014/main" id="{870A0AB2-CF61-FA40-8207-2E6FA0C3334B}"/>
                </a:ext>
              </a:extLst>
            </p:cNvPr>
            <p:cNvSpPr/>
            <p:nvPr/>
          </p:nvSpPr>
          <p:spPr bwMode="auto">
            <a:xfrm>
              <a:off x="5632956" y="3763031"/>
              <a:ext cx="288032" cy="288032"/>
            </a:xfrm>
            <a:prstGeom prst="ellipse">
              <a:avLst/>
            </a:prstGeom>
            <a:solidFill>
              <a:schemeClr val="accent6">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129" name="Oval 128">
              <a:extLst>
                <a:ext uri="{FF2B5EF4-FFF2-40B4-BE49-F238E27FC236}">
                  <a16:creationId xmlns:a16="http://schemas.microsoft.com/office/drawing/2014/main" id="{2FE13EC7-5E78-A145-8EA1-36541DCA34C3}"/>
                </a:ext>
              </a:extLst>
            </p:cNvPr>
            <p:cNvSpPr/>
            <p:nvPr/>
          </p:nvSpPr>
          <p:spPr bwMode="auto">
            <a:xfrm>
              <a:off x="5261747" y="3483108"/>
              <a:ext cx="288032" cy="288032"/>
            </a:xfrm>
            <a:prstGeom prst="ellipse">
              <a:avLst/>
            </a:prstGeom>
            <a:solidFill>
              <a:schemeClr val="accent6">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sp>
          <p:nvSpPr>
            <p:cNvPr id="143" name="Oval 142">
              <a:extLst>
                <a:ext uri="{FF2B5EF4-FFF2-40B4-BE49-F238E27FC236}">
                  <a16:creationId xmlns:a16="http://schemas.microsoft.com/office/drawing/2014/main" id="{866DE64A-6663-A241-9DFF-9326E98B920C}"/>
                </a:ext>
              </a:extLst>
            </p:cNvPr>
            <p:cNvSpPr/>
            <p:nvPr/>
          </p:nvSpPr>
          <p:spPr bwMode="auto">
            <a:xfrm>
              <a:off x="5254305" y="3057847"/>
              <a:ext cx="288032" cy="288032"/>
            </a:xfrm>
            <a:prstGeom prst="ellipse">
              <a:avLst/>
            </a:prstGeom>
            <a:solidFill>
              <a:schemeClr val="accent6">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grpSp>
      <p:grpSp>
        <p:nvGrpSpPr>
          <p:cNvPr id="178" name="Group 177">
            <a:extLst>
              <a:ext uri="{FF2B5EF4-FFF2-40B4-BE49-F238E27FC236}">
                <a16:creationId xmlns:a16="http://schemas.microsoft.com/office/drawing/2014/main" id="{5B37CEAE-6218-9247-9077-3C1A57987446}"/>
              </a:ext>
            </a:extLst>
          </p:cNvPr>
          <p:cNvGrpSpPr/>
          <p:nvPr/>
        </p:nvGrpSpPr>
        <p:grpSpPr>
          <a:xfrm>
            <a:off x="6427585" y="3034299"/>
            <a:ext cx="2354111" cy="1496111"/>
            <a:chOff x="6427585" y="3034299"/>
            <a:chExt cx="2354111" cy="1496111"/>
          </a:xfrm>
        </p:grpSpPr>
        <p:cxnSp>
          <p:nvCxnSpPr>
            <p:cNvPr id="166" name="Straight Connector 165">
              <a:extLst>
                <a:ext uri="{FF2B5EF4-FFF2-40B4-BE49-F238E27FC236}">
                  <a16:creationId xmlns:a16="http://schemas.microsoft.com/office/drawing/2014/main" id="{9E08AF03-A8F2-F54E-80B8-0BE30AC6ACBA}"/>
                </a:ext>
              </a:extLst>
            </p:cNvPr>
            <p:cNvCxnSpPr>
              <a:cxnSpLocks/>
            </p:cNvCxnSpPr>
            <p:nvPr/>
          </p:nvCxnSpPr>
          <p:spPr bwMode="auto">
            <a:xfrm flipV="1">
              <a:off x="7563172" y="3186409"/>
              <a:ext cx="1" cy="4314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2" name="Straight Arrow Connector 121">
              <a:extLst>
                <a:ext uri="{FF2B5EF4-FFF2-40B4-BE49-F238E27FC236}">
                  <a16:creationId xmlns:a16="http://schemas.microsoft.com/office/drawing/2014/main" id="{4ECA8C57-DC96-7D44-BA14-6CC409EBD005}"/>
                </a:ext>
              </a:extLst>
            </p:cNvPr>
            <p:cNvCxnSpPr>
              <a:cxnSpLocks/>
            </p:cNvCxnSpPr>
            <p:nvPr/>
          </p:nvCxnSpPr>
          <p:spPr bwMode="auto">
            <a:xfrm>
              <a:off x="6814092" y="3480916"/>
              <a:ext cx="410497" cy="17098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30" name="Straight Connector 129">
              <a:extLst>
                <a:ext uri="{FF2B5EF4-FFF2-40B4-BE49-F238E27FC236}">
                  <a16:creationId xmlns:a16="http://schemas.microsoft.com/office/drawing/2014/main" id="{9AE3E95E-0044-4647-8D79-A31D932BE922}"/>
                </a:ext>
              </a:extLst>
            </p:cNvPr>
            <p:cNvCxnSpPr>
              <a:cxnSpLocks/>
            </p:cNvCxnSpPr>
            <p:nvPr/>
          </p:nvCxnSpPr>
          <p:spPr bwMode="auto">
            <a:xfrm flipH="1">
              <a:off x="6950281" y="3624198"/>
              <a:ext cx="617523" cy="39959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1" name="Straight Connector 130">
              <a:extLst>
                <a:ext uri="{FF2B5EF4-FFF2-40B4-BE49-F238E27FC236}">
                  <a16:creationId xmlns:a16="http://schemas.microsoft.com/office/drawing/2014/main" id="{3129AA65-DE13-5D41-890C-1FC8FD66C7A4}"/>
                </a:ext>
              </a:extLst>
            </p:cNvPr>
            <p:cNvCxnSpPr>
              <a:cxnSpLocks/>
            </p:cNvCxnSpPr>
            <p:nvPr/>
          </p:nvCxnSpPr>
          <p:spPr bwMode="auto">
            <a:xfrm flipH="1">
              <a:off x="6569512" y="4026463"/>
              <a:ext cx="376209" cy="3599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8C4C7900-3295-034A-986C-E6A07E275792}"/>
                </a:ext>
              </a:extLst>
            </p:cNvPr>
            <p:cNvCxnSpPr>
              <a:cxnSpLocks/>
            </p:cNvCxnSpPr>
            <p:nvPr/>
          </p:nvCxnSpPr>
          <p:spPr bwMode="auto">
            <a:xfrm>
              <a:off x="6952370" y="4019152"/>
              <a:ext cx="412863" cy="3686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25C444E9-1ED7-904C-B073-884C289714CD}"/>
                </a:ext>
              </a:extLst>
            </p:cNvPr>
            <p:cNvCxnSpPr>
              <a:cxnSpLocks/>
            </p:cNvCxnSpPr>
            <p:nvPr/>
          </p:nvCxnSpPr>
          <p:spPr bwMode="auto">
            <a:xfrm flipH="1" flipV="1">
              <a:off x="7564747" y="3624198"/>
              <a:ext cx="683345" cy="4020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378986DB-A741-204D-B086-4B77C221AA0C}"/>
                </a:ext>
              </a:extLst>
            </p:cNvPr>
            <p:cNvCxnSpPr>
              <a:cxnSpLocks/>
            </p:cNvCxnSpPr>
            <p:nvPr/>
          </p:nvCxnSpPr>
          <p:spPr bwMode="auto">
            <a:xfrm flipH="1" flipV="1">
              <a:off x="8240257" y="4020383"/>
              <a:ext cx="397423" cy="36601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A96A0610-90E3-934E-BED6-2C5CBF0D119E}"/>
                </a:ext>
              </a:extLst>
            </p:cNvPr>
            <p:cNvCxnSpPr>
              <a:cxnSpLocks/>
            </p:cNvCxnSpPr>
            <p:nvPr/>
          </p:nvCxnSpPr>
          <p:spPr bwMode="auto">
            <a:xfrm flipV="1">
              <a:off x="7854155" y="4026254"/>
              <a:ext cx="386102" cy="36014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6" name="Oval 135">
              <a:extLst>
                <a:ext uri="{FF2B5EF4-FFF2-40B4-BE49-F238E27FC236}">
                  <a16:creationId xmlns:a16="http://schemas.microsoft.com/office/drawing/2014/main" id="{50EAFD21-7454-F043-B176-2D4D3C20749C}"/>
                </a:ext>
              </a:extLst>
            </p:cNvPr>
            <p:cNvSpPr/>
            <p:nvPr/>
          </p:nvSpPr>
          <p:spPr bwMode="auto">
            <a:xfrm>
              <a:off x="6427585" y="4242378"/>
              <a:ext cx="288032" cy="288032"/>
            </a:xfrm>
            <a:prstGeom prst="ellipse">
              <a:avLst/>
            </a:prstGeom>
            <a:solidFill>
              <a:schemeClr val="accent6">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137" name="Oval 136">
              <a:extLst>
                <a:ext uri="{FF2B5EF4-FFF2-40B4-BE49-F238E27FC236}">
                  <a16:creationId xmlns:a16="http://schemas.microsoft.com/office/drawing/2014/main" id="{D0C659A6-2B15-C040-A928-74E21775BBDF}"/>
                </a:ext>
              </a:extLst>
            </p:cNvPr>
            <p:cNvSpPr/>
            <p:nvPr/>
          </p:nvSpPr>
          <p:spPr bwMode="auto">
            <a:xfrm>
              <a:off x="7216656" y="4242378"/>
              <a:ext cx="288032" cy="288032"/>
            </a:xfrm>
            <a:prstGeom prst="ellipse">
              <a:avLst/>
            </a:prstGeom>
            <a:solidFill>
              <a:schemeClr val="accent6">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138" name="Oval 137">
              <a:extLst>
                <a:ext uri="{FF2B5EF4-FFF2-40B4-BE49-F238E27FC236}">
                  <a16:creationId xmlns:a16="http://schemas.microsoft.com/office/drawing/2014/main" id="{00ADB772-E85E-DF4F-8652-4DE024571B74}"/>
                </a:ext>
              </a:extLst>
            </p:cNvPr>
            <p:cNvSpPr/>
            <p:nvPr/>
          </p:nvSpPr>
          <p:spPr bwMode="auto">
            <a:xfrm>
              <a:off x="6806265" y="3879781"/>
              <a:ext cx="288032" cy="288032"/>
            </a:xfrm>
            <a:prstGeom prst="ellipse">
              <a:avLst/>
            </a:prstGeom>
            <a:solidFill>
              <a:schemeClr val="accent6">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139" name="Oval 138">
              <a:extLst>
                <a:ext uri="{FF2B5EF4-FFF2-40B4-BE49-F238E27FC236}">
                  <a16:creationId xmlns:a16="http://schemas.microsoft.com/office/drawing/2014/main" id="{83532B3A-3644-CE41-A0E4-89A18993350B}"/>
                </a:ext>
              </a:extLst>
            </p:cNvPr>
            <p:cNvSpPr/>
            <p:nvPr/>
          </p:nvSpPr>
          <p:spPr bwMode="auto">
            <a:xfrm>
              <a:off x="7420730" y="3473815"/>
              <a:ext cx="288032" cy="288032"/>
            </a:xfrm>
            <a:prstGeom prst="ellipse">
              <a:avLst/>
            </a:prstGeom>
            <a:solidFill>
              <a:schemeClr val="accent6">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140" name="Oval 139">
              <a:extLst>
                <a:ext uri="{FF2B5EF4-FFF2-40B4-BE49-F238E27FC236}">
                  <a16:creationId xmlns:a16="http://schemas.microsoft.com/office/drawing/2014/main" id="{2C897EA2-337C-DF4F-99F6-5DDAFDFABACE}"/>
                </a:ext>
              </a:extLst>
            </p:cNvPr>
            <p:cNvSpPr/>
            <p:nvPr/>
          </p:nvSpPr>
          <p:spPr bwMode="auto">
            <a:xfrm>
              <a:off x="7713049" y="4242378"/>
              <a:ext cx="288032" cy="288032"/>
            </a:xfrm>
            <a:prstGeom prst="ellipse">
              <a:avLst/>
            </a:prstGeom>
            <a:solidFill>
              <a:schemeClr val="accent6">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141" name="Oval 140">
              <a:extLst>
                <a:ext uri="{FF2B5EF4-FFF2-40B4-BE49-F238E27FC236}">
                  <a16:creationId xmlns:a16="http://schemas.microsoft.com/office/drawing/2014/main" id="{6E92FF9A-11C9-974C-9800-2FE6EAD8D3B3}"/>
                </a:ext>
              </a:extLst>
            </p:cNvPr>
            <p:cNvSpPr/>
            <p:nvPr/>
          </p:nvSpPr>
          <p:spPr bwMode="auto">
            <a:xfrm>
              <a:off x="8104076" y="3879781"/>
              <a:ext cx="288032" cy="288032"/>
            </a:xfrm>
            <a:prstGeom prst="ellipse">
              <a:avLst/>
            </a:prstGeom>
            <a:solidFill>
              <a:schemeClr val="accent6">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142" name="Oval 141">
              <a:extLst>
                <a:ext uri="{FF2B5EF4-FFF2-40B4-BE49-F238E27FC236}">
                  <a16:creationId xmlns:a16="http://schemas.microsoft.com/office/drawing/2014/main" id="{AF578623-0BF6-5049-991B-21ED31D4CD0D}"/>
                </a:ext>
              </a:extLst>
            </p:cNvPr>
            <p:cNvSpPr/>
            <p:nvPr/>
          </p:nvSpPr>
          <p:spPr bwMode="auto">
            <a:xfrm>
              <a:off x="8493664" y="4242378"/>
              <a:ext cx="288032" cy="288032"/>
            </a:xfrm>
            <a:prstGeom prst="ellipse">
              <a:avLst/>
            </a:prstGeom>
            <a:solidFill>
              <a:schemeClr val="accent6">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sp>
          <p:nvSpPr>
            <p:cNvPr id="165" name="Oval 164">
              <a:extLst>
                <a:ext uri="{FF2B5EF4-FFF2-40B4-BE49-F238E27FC236}">
                  <a16:creationId xmlns:a16="http://schemas.microsoft.com/office/drawing/2014/main" id="{56D5DEA5-E9F9-384D-9D2A-C21F98DF778C}"/>
                </a:ext>
              </a:extLst>
            </p:cNvPr>
            <p:cNvSpPr/>
            <p:nvPr/>
          </p:nvSpPr>
          <p:spPr bwMode="auto">
            <a:xfrm>
              <a:off x="7419156" y="3034299"/>
              <a:ext cx="288032" cy="288032"/>
            </a:xfrm>
            <a:prstGeom prst="ellipse">
              <a:avLst/>
            </a:prstGeom>
            <a:solidFill>
              <a:schemeClr val="accent6">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grpSp>
    </p:spTree>
    <p:custDataLst>
      <p:tags r:id="rId1"/>
    </p:custDataLst>
    <p:extLst>
      <p:ext uri="{BB962C8B-B14F-4D97-AF65-F5344CB8AC3E}">
        <p14:creationId xmlns:p14="http://schemas.microsoft.com/office/powerpoint/2010/main" val="8094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ounded Rectangle 64">
            <a:extLst>
              <a:ext uri="{FF2B5EF4-FFF2-40B4-BE49-F238E27FC236}">
                <a16:creationId xmlns:a16="http://schemas.microsoft.com/office/drawing/2014/main" id="{8D611EE6-8E7A-9C43-9CE2-A11403A80D52}"/>
              </a:ext>
            </a:extLst>
          </p:cNvPr>
          <p:cNvSpPr/>
          <p:nvPr/>
        </p:nvSpPr>
        <p:spPr bwMode="auto">
          <a:xfrm>
            <a:off x="2342926" y="3076073"/>
            <a:ext cx="431310" cy="1060292"/>
          </a:xfrm>
          <a:prstGeom prst="roundRect">
            <a:avLst/>
          </a:prstGeom>
          <a:solidFill>
            <a:schemeClr val="accent1">
              <a:lumMod val="20000"/>
              <a:lumOff val="8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4" name="Rounded Rectangle 63">
            <a:extLst>
              <a:ext uri="{FF2B5EF4-FFF2-40B4-BE49-F238E27FC236}">
                <a16:creationId xmlns:a16="http://schemas.microsoft.com/office/drawing/2014/main" id="{DD6CA942-7BEA-F142-B7EF-378977BD1461}"/>
              </a:ext>
            </a:extLst>
          </p:cNvPr>
          <p:cNvSpPr/>
          <p:nvPr/>
        </p:nvSpPr>
        <p:spPr bwMode="auto">
          <a:xfrm>
            <a:off x="768712" y="3377455"/>
            <a:ext cx="482721" cy="448719"/>
          </a:xfrm>
          <a:prstGeom prst="roundRect">
            <a:avLst/>
          </a:prstGeom>
          <a:solidFill>
            <a:schemeClr val="accent1">
              <a:lumMod val="20000"/>
              <a:lumOff val="8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3" name="Rounded Rectangle 62">
            <a:extLst>
              <a:ext uri="{FF2B5EF4-FFF2-40B4-BE49-F238E27FC236}">
                <a16:creationId xmlns:a16="http://schemas.microsoft.com/office/drawing/2014/main" id="{D297D2FA-BCF6-2340-966F-CFE80062C8BF}"/>
              </a:ext>
            </a:extLst>
          </p:cNvPr>
          <p:cNvSpPr/>
          <p:nvPr/>
        </p:nvSpPr>
        <p:spPr bwMode="auto">
          <a:xfrm>
            <a:off x="7092280" y="3644992"/>
            <a:ext cx="504056" cy="1303022"/>
          </a:xfrm>
          <a:prstGeom prst="roundRect">
            <a:avLst/>
          </a:prstGeom>
          <a:solidFill>
            <a:schemeClr val="accent1">
              <a:lumMod val="20000"/>
              <a:lumOff val="8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 name="Rectangle 1">
            <a:extLst>
              <a:ext uri="{FF2B5EF4-FFF2-40B4-BE49-F238E27FC236}">
                <a16:creationId xmlns:a16="http://schemas.microsoft.com/office/drawing/2014/main" id="{1F95EE8A-A7E4-754D-AE12-C4681A107A95}"/>
              </a:ext>
            </a:extLst>
          </p:cNvPr>
          <p:cNvSpPr/>
          <p:nvPr/>
        </p:nvSpPr>
        <p:spPr bwMode="auto">
          <a:xfrm>
            <a:off x="0" y="-92546"/>
            <a:ext cx="9180512" cy="699542"/>
          </a:xfrm>
          <a:prstGeom prst="rect">
            <a:avLst/>
          </a:prstGeom>
          <a:solidFill>
            <a:srgbClr val="0035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179512" y="69473"/>
            <a:ext cx="3744417" cy="504055"/>
          </a:xfrm>
          <a:prstGeom prst="rect">
            <a:avLst/>
          </a:prstGeom>
        </p:spPr>
        <p:txBody>
          <a:bodyPr anchor="t"/>
          <a:lstStyle/>
          <a:p>
            <a:r>
              <a:rPr lang="en-US" sz="2400" dirty="0">
                <a:solidFill>
                  <a:schemeClr val="bg1"/>
                </a:solidFill>
                <a:latin typeface="Arial"/>
                <a:cs typeface="Arial"/>
              </a:rPr>
              <a:t>Elimination trees</a:t>
            </a:r>
            <a:endParaRPr lang="en-US" sz="2400" dirty="0">
              <a:solidFill>
                <a:schemeClr val="bg1"/>
              </a:solidFill>
            </a:endParaRPr>
          </a:p>
        </p:txBody>
      </p:sp>
      <p:sp>
        <p:nvSpPr>
          <p:cNvPr id="54" name="TextBox 53">
            <a:extLst>
              <a:ext uri="{FF2B5EF4-FFF2-40B4-BE49-F238E27FC236}">
                <a16:creationId xmlns:a16="http://schemas.microsoft.com/office/drawing/2014/main" id="{D210C7BA-BD9C-3B44-B9DF-7B3E66CA15C5}"/>
              </a:ext>
            </a:extLst>
          </p:cNvPr>
          <p:cNvSpPr txBox="1"/>
          <p:nvPr/>
        </p:nvSpPr>
        <p:spPr>
          <a:xfrm>
            <a:off x="251520" y="776101"/>
            <a:ext cx="7992888" cy="1477328"/>
          </a:xfrm>
          <a:prstGeom prst="rect">
            <a:avLst/>
          </a:prstGeom>
          <a:noFill/>
        </p:spPr>
        <p:txBody>
          <a:bodyPr wrap="square" rtlCol="0">
            <a:spAutoFit/>
          </a:bodyPr>
          <a:lstStyle/>
          <a:p>
            <a:r>
              <a:rPr lang="en-US" sz="2000" dirty="0">
                <a:solidFill>
                  <a:srgbClr val="454545"/>
                </a:solidFill>
              </a:rPr>
              <a:t>A </a:t>
            </a:r>
            <a:r>
              <a:rPr lang="en-US" sz="2000" dirty="0" err="1">
                <a:solidFill>
                  <a:srgbClr val="454545"/>
                </a:solidFill>
              </a:rPr>
              <a:t>treedepth</a:t>
            </a:r>
            <a:r>
              <a:rPr lang="en-US" sz="2000" dirty="0">
                <a:solidFill>
                  <a:srgbClr val="454545"/>
                </a:solidFill>
              </a:rPr>
              <a:t> decomposition with the following property is called an </a:t>
            </a:r>
            <a:r>
              <a:rPr lang="en-US" sz="2000" i="1" dirty="0">
                <a:solidFill>
                  <a:srgbClr val="454545"/>
                </a:solidFill>
              </a:rPr>
              <a:t>elimination tree</a:t>
            </a:r>
          </a:p>
          <a:p>
            <a:pPr marL="342900" indent="-342900">
              <a:spcBef>
                <a:spcPts val="1200"/>
              </a:spcBef>
              <a:buFont typeface="Arial" panose="020B0604020202020204" pitchFamily="34" charset="0"/>
              <a:buChar char="•"/>
            </a:pPr>
            <a:r>
              <a:rPr lang="en-US" sz="2000" dirty="0">
                <a:solidFill>
                  <a:srgbClr val="454545"/>
                </a:solidFill>
              </a:rPr>
              <a:t>For every subtree </a:t>
            </a:r>
            <a:r>
              <a:rPr lang="en-US" sz="2000" i="1" dirty="0">
                <a:solidFill>
                  <a:srgbClr val="454545"/>
                </a:solidFill>
              </a:rPr>
              <a:t>T’</a:t>
            </a:r>
            <a:r>
              <a:rPr lang="en-US" sz="2000" dirty="0">
                <a:solidFill>
                  <a:srgbClr val="454545"/>
                </a:solidFill>
              </a:rPr>
              <a:t> of </a:t>
            </a:r>
            <a:r>
              <a:rPr lang="en-US" sz="2000" i="1" dirty="0">
                <a:solidFill>
                  <a:srgbClr val="454545"/>
                </a:solidFill>
              </a:rPr>
              <a:t>T, G[V(T’)] </a:t>
            </a:r>
            <a:r>
              <a:rPr lang="en-US" sz="2000" dirty="0">
                <a:solidFill>
                  <a:srgbClr val="454545"/>
                </a:solidFill>
              </a:rPr>
              <a:t>is connected</a:t>
            </a:r>
          </a:p>
          <a:p>
            <a:pPr marL="342900" indent="-342900">
              <a:buFontTx/>
              <a:buChar char="-"/>
            </a:pPr>
            <a:endParaRPr lang="en-US" sz="2000" dirty="0">
              <a:solidFill>
                <a:srgbClr val="454545"/>
              </a:solidFill>
            </a:endParaRPr>
          </a:p>
        </p:txBody>
      </p:sp>
      <p:cxnSp>
        <p:nvCxnSpPr>
          <p:cNvPr id="7" name="Straight Connector 6">
            <a:extLst>
              <a:ext uri="{FF2B5EF4-FFF2-40B4-BE49-F238E27FC236}">
                <a16:creationId xmlns:a16="http://schemas.microsoft.com/office/drawing/2014/main" id="{DAE256B5-EE65-8345-B702-9B5CD37604A7}"/>
              </a:ext>
            </a:extLst>
          </p:cNvPr>
          <p:cNvCxnSpPr>
            <a:cxnSpLocks/>
          </p:cNvCxnSpPr>
          <p:nvPr/>
        </p:nvCxnSpPr>
        <p:spPr bwMode="auto">
          <a:xfrm flipH="1">
            <a:off x="1994540" y="2752453"/>
            <a:ext cx="384149" cy="383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4D0EAC31-20E8-664E-A8BB-7B1D487FB636}"/>
              </a:ext>
            </a:extLst>
          </p:cNvPr>
          <p:cNvCxnSpPr>
            <a:cxnSpLocks/>
          </p:cNvCxnSpPr>
          <p:nvPr/>
        </p:nvCxnSpPr>
        <p:spPr bwMode="auto">
          <a:xfrm>
            <a:off x="1659617" y="2760374"/>
            <a:ext cx="334922" cy="3759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C41D74F1-E471-A341-984E-8F0E9BA2F901}"/>
              </a:ext>
            </a:extLst>
          </p:cNvPr>
          <p:cNvCxnSpPr>
            <a:cxnSpLocks/>
          </p:cNvCxnSpPr>
          <p:nvPr/>
        </p:nvCxnSpPr>
        <p:spPr bwMode="auto">
          <a:xfrm flipV="1">
            <a:off x="2009746" y="2340598"/>
            <a:ext cx="0" cy="7957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72DE2201-C845-574B-88C3-0D248ECB283C}"/>
              </a:ext>
            </a:extLst>
          </p:cNvPr>
          <p:cNvCxnSpPr>
            <a:cxnSpLocks/>
          </p:cNvCxnSpPr>
          <p:nvPr/>
        </p:nvCxnSpPr>
        <p:spPr bwMode="auto">
          <a:xfrm flipH="1">
            <a:off x="1585046" y="3146150"/>
            <a:ext cx="409494" cy="4487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525B738A-E78C-4F4E-B66B-2A288144D5A4}"/>
              </a:ext>
            </a:extLst>
          </p:cNvPr>
          <p:cNvCxnSpPr>
            <a:cxnSpLocks/>
          </p:cNvCxnSpPr>
          <p:nvPr/>
        </p:nvCxnSpPr>
        <p:spPr bwMode="auto">
          <a:xfrm>
            <a:off x="2015293" y="2402656"/>
            <a:ext cx="363396" cy="3400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1D9BA2E2-F076-E441-8016-B8FB05EC08BC}"/>
              </a:ext>
            </a:extLst>
          </p:cNvPr>
          <p:cNvCxnSpPr>
            <a:cxnSpLocks/>
          </p:cNvCxnSpPr>
          <p:nvPr/>
        </p:nvCxnSpPr>
        <p:spPr bwMode="auto">
          <a:xfrm flipH="1">
            <a:off x="1032669" y="3594868"/>
            <a:ext cx="54899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22C51920-6B6D-0B42-BEE8-7B28D9AC7299}"/>
              </a:ext>
            </a:extLst>
          </p:cNvPr>
          <p:cNvCxnSpPr>
            <a:cxnSpLocks/>
          </p:cNvCxnSpPr>
          <p:nvPr/>
        </p:nvCxnSpPr>
        <p:spPr bwMode="auto">
          <a:xfrm flipH="1">
            <a:off x="1643771" y="2402634"/>
            <a:ext cx="371522" cy="3559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1F46A0D2-24B9-9C49-8CFC-0A79D172EE17}"/>
              </a:ext>
            </a:extLst>
          </p:cNvPr>
          <p:cNvCxnSpPr>
            <a:cxnSpLocks/>
          </p:cNvCxnSpPr>
          <p:nvPr/>
        </p:nvCxnSpPr>
        <p:spPr bwMode="auto">
          <a:xfrm>
            <a:off x="2011143" y="3129149"/>
            <a:ext cx="534342" cy="1884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8E6D9C28-5BFD-C349-9047-C736654EE3BE}"/>
              </a:ext>
            </a:extLst>
          </p:cNvPr>
          <p:cNvCxnSpPr>
            <a:cxnSpLocks/>
          </p:cNvCxnSpPr>
          <p:nvPr/>
        </p:nvCxnSpPr>
        <p:spPr bwMode="auto">
          <a:xfrm>
            <a:off x="2545426" y="3317594"/>
            <a:ext cx="0" cy="5545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3195F548-1AA9-4346-BC4A-3BE4751D169A}"/>
              </a:ext>
            </a:extLst>
          </p:cNvPr>
          <p:cNvCxnSpPr>
            <a:cxnSpLocks/>
          </p:cNvCxnSpPr>
          <p:nvPr/>
        </p:nvCxnSpPr>
        <p:spPr bwMode="auto">
          <a:xfrm flipH="1">
            <a:off x="2011143" y="3872142"/>
            <a:ext cx="534283" cy="194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D3764886-7108-4549-B14D-4792983B8FFD}"/>
              </a:ext>
            </a:extLst>
          </p:cNvPr>
          <p:cNvCxnSpPr>
            <a:cxnSpLocks/>
          </p:cNvCxnSpPr>
          <p:nvPr/>
        </p:nvCxnSpPr>
        <p:spPr bwMode="auto">
          <a:xfrm flipH="1" flipV="1">
            <a:off x="1591462" y="3604646"/>
            <a:ext cx="419681" cy="46233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Oval 17">
            <a:extLst>
              <a:ext uri="{FF2B5EF4-FFF2-40B4-BE49-F238E27FC236}">
                <a16:creationId xmlns:a16="http://schemas.microsoft.com/office/drawing/2014/main" id="{23F39CE5-BA6A-7C45-88C6-F7E0BFC0751A}"/>
              </a:ext>
            </a:extLst>
          </p:cNvPr>
          <p:cNvSpPr/>
          <p:nvPr/>
        </p:nvSpPr>
        <p:spPr bwMode="auto">
          <a:xfrm>
            <a:off x="1850523" y="2985133"/>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19" name="Oval 18">
            <a:extLst>
              <a:ext uri="{FF2B5EF4-FFF2-40B4-BE49-F238E27FC236}">
                <a16:creationId xmlns:a16="http://schemas.microsoft.com/office/drawing/2014/main" id="{2C9990DE-1854-0640-8736-E9B82A4FE834}"/>
              </a:ext>
            </a:extLst>
          </p:cNvPr>
          <p:cNvSpPr/>
          <p:nvPr/>
        </p:nvSpPr>
        <p:spPr bwMode="auto">
          <a:xfrm>
            <a:off x="2401469" y="3173578"/>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20" name="Oval 19">
            <a:extLst>
              <a:ext uri="{FF2B5EF4-FFF2-40B4-BE49-F238E27FC236}">
                <a16:creationId xmlns:a16="http://schemas.microsoft.com/office/drawing/2014/main" id="{DE35E0E0-18F4-8248-B5F3-4B79BBFD2024}"/>
              </a:ext>
            </a:extLst>
          </p:cNvPr>
          <p:cNvSpPr/>
          <p:nvPr/>
        </p:nvSpPr>
        <p:spPr bwMode="auto">
          <a:xfrm>
            <a:off x="1437643" y="3450852"/>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21" name="Oval 20">
            <a:extLst>
              <a:ext uri="{FF2B5EF4-FFF2-40B4-BE49-F238E27FC236}">
                <a16:creationId xmlns:a16="http://schemas.microsoft.com/office/drawing/2014/main" id="{3B4E856A-D1C2-FA4B-A5A3-EF8FDEAF923D}"/>
              </a:ext>
            </a:extLst>
          </p:cNvPr>
          <p:cNvSpPr/>
          <p:nvPr/>
        </p:nvSpPr>
        <p:spPr bwMode="auto">
          <a:xfrm>
            <a:off x="2401410" y="3728126"/>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22" name="Oval 21">
            <a:extLst>
              <a:ext uri="{FF2B5EF4-FFF2-40B4-BE49-F238E27FC236}">
                <a16:creationId xmlns:a16="http://schemas.microsoft.com/office/drawing/2014/main" id="{C1D96AEE-B4B1-FB46-802D-DFAB647CE9A7}"/>
              </a:ext>
            </a:extLst>
          </p:cNvPr>
          <p:cNvSpPr/>
          <p:nvPr/>
        </p:nvSpPr>
        <p:spPr bwMode="auto">
          <a:xfrm>
            <a:off x="1852420" y="3922963"/>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cxnSp>
        <p:nvCxnSpPr>
          <p:cNvPr id="23" name="Straight Connector 22">
            <a:extLst>
              <a:ext uri="{FF2B5EF4-FFF2-40B4-BE49-F238E27FC236}">
                <a16:creationId xmlns:a16="http://schemas.microsoft.com/office/drawing/2014/main" id="{FC23C37A-39DE-A44C-98EF-B7BB3237C9DC}"/>
              </a:ext>
            </a:extLst>
          </p:cNvPr>
          <p:cNvCxnSpPr>
            <a:cxnSpLocks/>
          </p:cNvCxnSpPr>
          <p:nvPr/>
        </p:nvCxnSpPr>
        <p:spPr bwMode="auto">
          <a:xfrm>
            <a:off x="1659617" y="2742697"/>
            <a:ext cx="720081" cy="1587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 name="Oval 23">
            <a:extLst>
              <a:ext uri="{FF2B5EF4-FFF2-40B4-BE49-F238E27FC236}">
                <a16:creationId xmlns:a16="http://schemas.microsoft.com/office/drawing/2014/main" id="{EFC7F8AA-43B9-9047-9895-E7FC3EA5B1E3}"/>
              </a:ext>
            </a:extLst>
          </p:cNvPr>
          <p:cNvSpPr/>
          <p:nvPr/>
        </p:nvSpPr>
        <p:spPr bwMode="auto">
          <a:xfrm>
            <a:off x="1868698" y="225864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25" name="Oval 24">
            <a:extLst>
              <a:ext uri="{FF2B5EF4-FFF2-40B4-BE49-F238E27FC236}">
                <a16:creationId xmlns:a16="http://schemas.microsoft.com/office/drawing/2014/main" id="{85BBB084-F57B-1940-AA84-D1E72611DEC3}"/>
              </a:ext>
            </a:extLst>
          </p:cNvPr>
          <p:cNvSpPr/>
          <p:nvPr/>
        </p:nvSpPr>
        <p:spPr bwMode="auto">
          <a:xfrm>
            <a:off x="2237253" y="2598659"/>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sp>
        <p:nvSpPr>
          <p:cNvPr id="26" name="Oval 25">
            <a:extLst>
              <a:ext uri="{FF2B5EF4-FFF2-40B4-BE49-F238E27FC236}">
                <a16:creationId xmlns:a16="http://schemas.microsoft.com/office/drawing/2014/main" id="{C03C0258-220C-9549-9F96-BE1345DB576C}"/>
              </a:ext>
            </a:extLst>
          </p:cNvPr>
          <p:cNvSpPr/>
          <p:nvPr/>
        </p:nvSpPr>
        <p:spPr bwMode="auto">
          <a:xfrm>
            <a:off x="868776" y="346063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27" name="Oval 26">
            <a:extLst>
              <a:ext uri="{FF2B5EF4-FFF2-40B4-BE49-F238E27FC236}">
                <a16:creationId xmlns:a16="http://schemas.microsoft.com/office/drawing/2014/main" id="{F04DF9E2-9374-6A4B-99EC-7D548CD59C80}"/>
              </a:ext>
            </a:extLst>
          </p:cNvPr>
          <p:cNvSpPr/>
          <p:nvPr/>
        </p:nvSpPr>
        <p:spPr bwMode="auto">
          <a:xfrm>
            <a:off x="1499755" y="2608459"/>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cxnSp>
        <p:nvCxnSpPr>
          <p:cNvPr id="28" name="Straight Connector 27">
            <a:extLst>
              <a:ext uri="{FF2B5EF4-FFF2-40B4-BE49-F238E27FC236}">
                <a16:creationId xmlns:a16="http://schemas.microsoft.com/office/drawing/2014/main" id="{EFA70D5E-73FE-C742-8579-4565D707DF71}"/>
              </a:ext>
            </a:extLst>
          </p:cNvPr>
          <p:cNvCxnSpPr>
            <a:cxnSpLocks/>
            <a:stCxn id="30" idx="4"/>
          </p:cNvCxnSpPr>
          <p:nvPr/>
        </p:nvCxnSpPr>
        <p:spPr bwMode="auto">
          <a:xfrm>
            <a:off x="3839478" y="3094093"/>
            <a:ext cx="0" cy="2513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5A96D97A-34C4-CB42-B64D-78EBC5DA37AF}"/>
              </a:ext>
            </a:extLst>
          </p:cNvPr>
          <p:cNvCxnSpPr>
            <a:cxnSpLocks/>
          </p:cNvCxnSpPr>
          <p:nvPr/>
        </p:nvCxnSpPr>
        <p:spPr bwMode="auto">
          <a:xfrm>
            <a:off x="3834754" y="3561362"/>
            <a:ext cx="0" cy="2513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9" name="Oval 28">
            <a:extLst>
              <a:ext uri="{FF2B5EF4-FFF2-40B4-BE49-F238E27FC236}">
                <a16:creationId xmlns:a16="http://schemas.microsoft.com/office/drawing/2014/main" id="{99806A4C-BC24-7E4D-B485-E1D8785688A4}"/>
              </a:ext>
            </a:extLst>
          </p:cNvPr>
          <p:cNvSpPr/>
          <p:nvPr/>
        </p:nvSpPr>
        <p:spPr bwMode="auto">
          <a:xfrm>
            <a:off x="3707772" y="3294421"/>
            <a:ext cx="272860" cy="26694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30" name="Oval 29">
            <a:extLst>
              <a:ext uri="{FF2B5EF4-FFF2-40B4-BE49-F238E27FC236}">
                <a16:creationId xmlns:a16="http://schemas.microsoft.com/office/drawing/2014/main" id="{307F8E67-A88D-AB45-9E7C-3C5F382CA440}"/>
              </a:ext>
            </a:extLst>
          </p:cNvPr>
          <p:cNvSpPr/>
          <p:nvPr/>
        </p:nvSpPr>
        <p:spPr bwMode="auto">
          <a:xfrm>
            <a:off x="3703048" y="2827153"/>
            <a:ext cx="272860" cy="26694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sp>
        <p:nvSpPr>
          <p:cNvPr id="32" name="Oval 31">
            <a:extLst>
              <a:ext uri="{FF2B5EF4-FFF2-40B4-BE49-F238E27FC236}">
                <a16:creationId xmlns:a16="http://schemas.microsoft.com/office/drawing/2014/main" id="{8B5453B1-6CA9-4A47-AC7E-176B9EC924AA}"/>
              </a:ext>
            </a:extLst>
          </p:cNvPr>
          <p:cNvSpPr/>
          <p:nvPr/>
        </p:nvSpPr>
        <p:spPr bwMode="auto">
          <a:xfrm>
            <a:off x="3703048" y="3761690"/>
            <a:ext cx="272860" cy="26694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cxnSp>
        <p:nvCxnSpPr>
          <p:cNvPr id="33" name="Straight Connector 32">
            <a:extLst>
              <a:ext uri="{FF2B5EF4-FFF2-40B4-BE49-F238E27FC236}">
                <a16:creationId xmlns:a16="http://schemas.microsoft.com/office/drawing/2014/main" id="{48C62B06-BD89-8D4C-81E2-5169132EDC95}"/>
              </a:ext>
            </a:extLst>
          </p:cNvPr>
          <p:cNvCxnSpPr>
            <a:cxnSpLocks/>
            <a:stCxn id="35" idx="5"/>
          </p:cNvCxnSpPr>
          <p:nvPr/>
        </p:nvCxnSpPr>
        <p:spPr bwMode="auto">
          <a:xfrm>
            <a:off x="4978020" y="3033574"/>
            <a:ext cx="250227" cy="3549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D27ACA6-5D85-B54D-9E9C-3BA7D244CE27}"/>
              </a:ext>
            </a:extLst>
          </p:cNvPr>
          <p:cNvCxnSpPr>
            <a:cxnSpLocks/>
            <a:stCxn id="35" idx="3"/>
          </p:cNvCxnSpPr>
          <p:nvPr/>
        </p:nvCxnSpPr>
        <p:spPr bwMode="auto">
          <a:xfrm flipH="1">
            <a:off x="4532043" y="3033574"/>
            <a:ext cx="253036" cy="36969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5" name="Oval 34">
            <a:extLst>
              <a:ext uri="{FF2B5EF4-FFF2-40B4-BE49-F238E27FC236}">
                <a16:creationId xmlns:a16="http://schemas.microsoft.com/office/drawing/2014/main" id="{153F7BEE-38E4-A44D-B1E4-4F98F8F00DA8}"/>
              </a:ext>
            </a:extLst>
          </p:cNvPr>
          <p:cNvSpPr/>
          <p:nvPr/>
        </p:nvSpPr>
        <p:spPr bwMode="auto">
          <a:xfrm>
            <a:off x="4745120" y="2805725"/>
            <a:ext cx="272860" cy="26694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36" name="Oval 35">
            <a:extLst>
              <a:ext uri="{FF2B5EF4-FFF2-40B4-BE49-F238E27FC236}">
                <a16:creationId xmlns:a16="http://schemas.microsoft.com/office/drawing/2014/main" id="{79F4ACE4-C502-534E-9EBB-5E4C5986A1BF}"/>
              </a:ext>
            </a:extLst>
          </p:cNvPr>
          <p:cNvSpPr/>
          <p:nvPr/>
        </p:nvSpPr>
        <p:spPr bwMode="auto">
          <a:xfrm>
            <a:off x="5094261" y="3255067"/>
            <a:ext cx="272860" cy="26694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37" name="Oval 36">
            <a:extLst>
              <a:ext uri="{FF2B5EF4-FFF2-40B4-BE49-F238E27FC236}">
                <a16:creationId xmlns:a16="http://schemas.microsoft.com/office/drawing/2014/main" id="{59D45A2A-9CD5-4547-99A8-9BB5127128E7}"/>
              </a:ext>
            </a:extLst>
          </p:cNvPr>
          <p:cNvSpPr/>
          <p:nvPr/>
        </p:nvSpPr>
        <p:spPr bwMode="auto">
          <a:xfrm>
            <a:off x="4395612" y="3264149"/>
            <a:ext cx="272860" cy="26694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38" name="Oval 37">
            <a:extLst>
              <a:ext uri="{FF2B5EF4-FFF2-40B4-BE49-F238E27FC236}">
                <a16:creationId xmlns:a16="http://schemas.microsoft.com/office/drawing/2014/main" id="{B3849C8B-CEE7-1C44-8741-AAA784F55BCD}"/>
              </a:ext>
            </a:extLst>
          </p:cNvPr>
          <p:cNvSpPr/>
          <p:nvPr/>
        </p:nvSpPr>
        <p:spPr bwMode="auto">
          <a:xfrm>
            <a:off x="4395612" y="3758895"/>
            <a:ext cx="272860" cy="26694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cxnSp>
        <p:nvCxnSpPr>
          <p:cNvPr id="39" name="Straight Connector 38">
            <a:extLst>
              <a:ext uri="{FF2B5EF4-FFF2-40B4-BE49-F238E27FC236}">
                <a16:creationId xmlns:a16="http://schemas.microsoft.com/office/drawing/2014/main" id="{6DC9E72C-DBA4-5045-8554-C0D9CE89C465}"/>
              </a:ext>
            </a:extLst>
          </p:cNvPr>
          <p:cNvCxnSpPr>
            <a:cxnSpLocks/>
            <a:stCxn id="37" idx="4"/>
            <a:endCxn id="38" idx="0"/>
          </p:cNvCxnSpPr>
          <p:nvPr/>
        </p:nvCxnSpPr>
        <p:spPr bwMode="auto">
          <a:xfrm>
            <a:off x="4532042" y="3531090"/>
            <a:ext cx="0" cy="22780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0" name="Oval 39">
            <a:extLst>
              <a:ext uri="{FF2B5EF4-FFF2-40B4-BE49-F238E27FC236}">
                <a16:creationId xmlns:a16="http://schemas.microsoft.com/office/drawing/2014/main" id="{04A4FC80-C2EF-CF4C-92B1-EEF8446C357D}"/>
              </a:ext>
            </a:extLst>
          </p:cNvPr>
          <p:cNvSpPr/>
          <p:nvPr/>
        </p:nvSpPr>
        <p:spPr bwMode="auto">
          <a:xfrm>
            <a:off x="5082744" y="3758895"/>
            <a:ext cx="272860" cy="26694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cxnSp>
        <p:nvCxnSpPr>
          <p:cNvPr id="41" name="Straight Connector 40">
            <a:extLst>
              <a:ext uri="{FF2B5EF4-FFF2-40B4-BE49-F238E27FC236}">
                <a16:creationId xmlns:a16="http://schemas.microsoft.com/office/drawing/2014/main" id="{25C27D64-7958-2B4F-8AC3-718644CA7CB6}"/>
              </a:ext>
            </a:extLst>
          </p:cNvPr>
          <p:cNvCxnSpPr>
            <a:cxnSpLocks/>
            <a:endCxn id="40" idx="0"/>
          </p:cNvCxnSpPr>
          <p:nvPr/>
        </p:nvCxnSpPr>
        <p:spPr bwMode="auto">
          <a:xfrm>
            <a:off x="5219173" y="3531090"/>
            <a:ext cx="0" cy="22780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2" name="Oval 41">
            <a:extLst>
              <a:ext uri="{FF2B5EF4-FFF2-40B4-BE49-F238E27FC236}">
                <a16:creationId xmlns:a16="http://schemas.microsoft.com/office/drawing/2014/main" id="{3CB7D2C3-930C-F64C-9C67-08508B459B93}"/>
              </a:ext>
            </a:extLst>
          </p:cNvPr>
          <p:cNvSpPr/>
          <p:nvPr/>
        </p:nvSpPr>
        <p:spPr bwMode="auto">
          <a:xfrm>
            <a:off x="4144114" y="2266306"/>
            <a:ext cx="272860" cy="26694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cxnSp>
        <p:nvCxnSpPr>
          <p:cNvPr id="43" name="Straight Connector 42">
            <a:extLst>
              <a:ext uri="{FF2B5EF4-FFF2-40B4-BE49-F238E27FC236}">
                <a16:creationId xmlns:a16="http://schemas.microsoft.com/office/drawing/2014/main" id="{A0293C02-89A9-5B4D-9DD5-E8008CDB39B2}"/>
              </a:ext>
            </a:extLst>
          </p:cNvPr>
          <p:cNvCxnSpPr>
            <a:cxnSpLocks/>
            <a:stCxn id="42" idx="3"/>
            <a:endCxn id="30" idx="7"/>
          </p:cNvCxnSpPr>
          <p:nvPr/>
        </p:nvCxnSpPr>
        <p:spPr bwMode="auto">
          <a:xfrm flipH="1">
            <a:off x="3935949" y="2494155"/>
            <a:ext cx="248125" cy="3720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9A543EC5-9762-2642-8159-F040BC741515}"/>
              </a:ext>
            </a:extLst>
          </p:cNvPr>
          <p:cNvCxnSpPr>
            <a:cxnSpLocks/>
            <a:stCxn id="42" idx="5"/>
            <a:endCxn id="35" idx="1"/>
          </p:cNvCxnSpPr>
          <p:nvPr/>
        </p:nvCxnSpPr>
        <p:spPr bwMode="auto">
          <a:xfrm>
            <a:off x="4377015" y="2494155"/>
            <a:ext cx="408064" cy="35066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6" name="Group 5">
            <a:extLst>
              <a:ext uri="{FF2B5EF4-FFF2-40B4-BE49-F238E27FC236}">
                <a16:creationId xmlns:a16="http://schemas.microsoft.com/office/drawing/2014/main" id="{BC0ABD0B-A1C0-E64A-A3FE-E647479888E4}"/>
              </a:ext>
            </a:extLst>
          </p:cNvPr>
          <p:cNvGrpSpPr/>
          <p:nvPr/>
        </p:nvGrpSpPr>
        <p:grpSpPr>
          <a:xfrm>
            <a:off x="6155577" y="2279731"/>
            <a:ext cx="1314932" cy="2576727"/>
            <a:chOff x="6155577" y="2279731"/>
            <a:chExt cx="1314932" cy="2576727"/>
          </a:xfrm>
        </p:grpSpPr>
        <p:cxnSp>
          <p:nvCxnSpPr>
            <p:cNvPr id="59" name="Straight Connector 58">
              <a:extLst>
                <a:ext uri="{FF2B5EF4-FFF2-40B4-BE49-F238E27FC236}">
                  <a16:creationId xmlns:a16="http://schemas.microsoft.com/office/drawing/2014/main" id="{243247D1-4C1A-0441-BD3C-82429B5CFC15}"/>
                </a:ext>
              </a:extLst>
            </p:cNvPr>
            <p:cNvCxnSpPr>
              <a:cxnSpLocks/>
              <a:stCxn id="52" idx="4"/>
              <a:endCxn id="58" idx="0"/>
            </p:cNvCxnSpPr>
            <p:nvPr/>
          </p:nvCxnSpPr>
          <p:spPr bwMode="auto">
            <a:xfrm>
              <a:off x="7334079" y="3086091"/>
              <a:ext cx="0" cy="150342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2822C074-4DC0-644E-96B9-4BA6EAB131F0}"/>
                </a:ext>
              </a:extLst>
            </p:cNvPr>
            <p:cNvCxnSpPr>
              <a:cxnSpLocks/>
              <a:stCxn id="48" idx="4"/>
            </p:cNvCxnSpPr>
            <p:nvPr/>
          </p:nvCxnSpPr>
          <p:spPr bwMode="auto">
            <a:xfrm>
              <a:off x="6292007" y="3107518"/>
              <a:ext cx="0" cy="2513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5579261F-540B-9F4C-89E1-FA7628DE6467}"/>
                </a:ext>
              </a:extLst>
            </p:cNvPr>
            <p:cNvCxnSpPr>
              <a:cxnSpLocks/>
            </p:cNvCxnSpPr>
            <p:nvPr/>
          </p:nvCxnSpPr>
          <p:spPr bwMode="auto">
            <a:xfrm>
              <a:off x="6287283" y="3574787"/>
              <a:ext cx="0" cy="2513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7" name="Oval 46">
              <a:extLst>
                <a:ext uri="{FF2B5EF4-FFF2-40B4-BE49-F238E27FC236}">
                  <a16:creationId xmlns:a16="http://schemas.microsoft.com/office/drawing/2014/main" id="{4157ED31-0376-B042-926B-B5988ACA1C2F}"/>
                </a:ext>
              </a:extLst>
            </p:cNvPr>
            <p:cNvSpPr/>
            <p:nvPr/>
          </p:nvSpPr>
          <p:spPr bwMode="auto">
            <a:xfrm>
              <a:off x="6160301" y="3307846"/>
              <a:ext cx="272860" cy="26694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48" name="Oval 47">
              <a:extLst>
                <a:ext uri="{FF2B5EF4-FFF2-40B4-BE49-F238E27FC236}">
                  <a16:creationId xmlns:a16="http://schemas.microsoft.com/office/drawing/2014/main" id="{0072385A-58DA-8A47-AA1D-14D94F682D84}"/>
                </a:ext>
              </a:extLst>
            </p:cNvPr>
            <p:cNvSpPr/>
            <p:nvPr/>
          </p:nvSpPr>
          <p:spPr bwMode="auto">
            <a:xfrm>
              <a:off x="6155577" y="2840578"/>
              <a:ext cx="272860" cy="26694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sp>
          <p:nvSpPr>
            <p:cNvPr id="49" name="Oval 48">
              <a:extLst>
                <a:ext uri="{FF2B5EF4-FFF2-40B4-BE49-F238E27FC236}">
                  <a16:creationId xmlns:a16="http://schemas.microsoft.com/office/drawing/2014/main" id="{065B110C-BBED-C44E-AA44-63E943734A73}"/>
                </a:ext>
              </a:extLst>
            </p:cNvPr>
            <p:cNvSpPr/>
            <p:nvPr/>
          </p:nvSpPr>
          <p:spPr bwMode="auto">
            <a:xfrm>
              <a:off x="6155577" y="3775115"/>
              <a:ext cx="272860" cy="26694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sp>
          <p:nvSpPr>
            <p:cNvPr id="52" name="Oval 51">
              <a:extLst>
                <a:ext uri="{FF2B5EF4-FFF2-40B4-BE49-F238E27FC236}">
                  <a16:creationId xmlns:a16="http://schemas.microsoft.com/office/drawing/2014/main" id="{5564C9CA-A96A-AE44-85DD-18A28C2AB9BC}"/>
                </a:ext>
              </a:extLst>
            </p:cNvPr>
            <p:cNvSpPr/>
            <p:nvPr/>
          </p:nvSpPr>
          <p:spPr bwMode="auto">
            <a:xfrm>
              <a:off x="7197649" y="2819150"/>
              <a:ext cx="272860" cy="26694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53" name="Oval 52">
              <a:extLst>
                <a:ext uri="{FF2B5EF4-FFF2-40B4-BE49-F238E27FC236}">
                  <a16:creationId xmlns:a16="http://schemas.microsoft.com/office/drawing/2014/main" id="{9F06900A-1878-064C-9784-4AC1210B48EF}"/>
                </a:ext>
              </a:extLst>
            </p:cNvPr>
            <p:cNvSpPr/>
            <p:nvPr/>
          </p:nvSpPr>
          <p:spPr bwMode="auto">
            <a:xfrm>
              <a:off x="7197649" y="4136365"/>
              <a:ext cx="272860" cy="26694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55" name="Oval 54">
              <a:extLst>
                <a:ext uri="{FF2B5EF4-FFF2-40B4-BE49-F238E27FC236}">
                  <a16:creationId xmlns:a16="http://schemas.microsoft.com/office/drawing/2014/main" id="{BBDCA867-1AD3-A140-B6AE-1C617BA3FD35}"/>
                </a:ext>
              </a:extLst>
            </p:cNvPr>
            <p:cNvSpPr/>
            <p:nvPr/>
          </p:nvSpPr>
          <p:spPr bwMode="auto">
            <a:xfrm>
              <a:off x="7197649" y="3276900"/>
              <a:ext cx="272860" cy="26694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56" name="Oval 55">
              <a:extLst>
                <a:ext uri="{FF2B5EF4-FFF2-40B4-BE49-F238E27FC236}">
                  <a16:creationId xmlns:a16="http://schemas.microsoft.com/office/drawing/2014/main" id="{9CF305FD-B23F-844F-BBDD-B73604A0E75C}"/>
                </a:ext>
              </a:extLst>
            </p:cNvPr>
            <p:cNvSpPr/>
            <p:nvPr/>
          </p:nvSpPr>
          <p:spPr bwMode="auto">
            <a:xfrm>
              <a:off x="7197649" y="3728126"/>
              <a:ext cx="272860" cy="26694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58" name="Oval 57">
              <a:extLst>
                <a:ext uri="{FF2B5EF4-FFF2-40B4-BE49-F238E27FC236}">
                  <a16:creationId xmlns:a16="http://schemas.microsoft.com/office/drawing/2014/main" id="{63E9FF12-2DCB-7E4B-8722-D03422C6B0A0}"/>
                </a:ext>
              </a:extLst>
            </p:cNvPr>
            <p:cNvSpPr/>
            <p:nvPr/>
          </p:nvSpPr>
          <p:spPr bwMode="auto">
            <a:xfrm>
              <a:off x="7197649" y="4589517"/>
              <a:ext cx="272860" cy="26694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60" name="Oval 59">
              <a:extLst>
                <a:ext uri="{FF2B5EF4-FFF2-40B4-BE49-F238E27FC236}">
                  <a16:creationId xmlns:a16="http://schemas.microsoft.com/office/drawing/2014/main" id="{8E28EDF4-3C9A-C84B-B401-9FBD9BA324E6}"/>
                </a:ext>
              </a:extLst>
            </p:cNvPr>
            <p:cNvSpPr/>
            <p:nvPr/>
          </p:nvSpPr>
          <p:spPr bwMode="auto">
            <a:xfrm>
              <a:off x="6596643" y="2279731"/>
              <a:ext cx="272860" cy="266941"/>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cxnSp>
          <p:nvCxnSpPr>
            <p:cNvPr id="61" name="Straight Connector 60">
              <a:extLst>
                <a:ext uri="{FF2B5EF4-FFF2-40B4-BE49-F238E27FC236}">
                  <a16:creationId xmlns:a16="http://schemas.microsoft.com/office/drawing/2014/main" id="{A030FE2E-00B1-AB4A-AFF2-B021F3BEB9C0}"/>
                </a:ext>
              </a:extLst>
            </p:cNvPr>
            <p:cNvCxnSpPr>
              <a:cxnSpLocks/>
              <a:stCxn id="60" idx="3"/>
              <a:endCxn id="48" idx="7"/>
            </p:cNvCxnSpPr>
            <p:nvPr/>
          </p:nvCxnSpPr>
          <p:spPr bwMode="auto">
            <a:xfrm flipH="1">
              <a:off x="6388478" y="2507580"/>
              <a:ext cx="248125" cy="3720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DB2E54D2-AB78-F242-AB03-C224B3A5E75F}"/>
                </a:ext>
              </a:extLst>
            </p:cNvPr>
            <p:cNvCxnSpPr>
              <a:cxnSpLocks/>
              <a:stCxn id="60" idx="5"/>
              <a:endCxn id="52" idx="1"/>
            </p:cNvCxnSpPr>
            <p:nvPr/>
          </p:nvCxnSpPr>
          <p:spPr bwMode="auto">
            <a:xfrm>
              <a:off x="6829544" y="2507580"/>
              <a:ext cx="408064" cy="35066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3" name="TextBox 2">
            <a:extLst>
              <a:ext uri="{FF2B5EF4-FFF2-40B4-BE49-F238E27FC236}">
                <a16:creationId xmlns:a16="http://schemas.microsoft.com/office/drawing/2014/main" id="{9F4517C4-282D-9A48-9127-23FB7AD9D156}"/>
              </a:ext>
            </a:extLst>
          </p:cNvPr>
          <p:cNvSpPr txBox="1"/>
          <p:nvPr/>
        </p:nvSpPr>
        <p:spPr>
          <a:xfrm>
            <a:off x="1189529" y="-372234"/>
            <a:ext cx="184731" cy="461665"/>
          </a:xfrm>
          <a:prstGeom prst="rect">
            <a:avLst/>
          </a:prstGeom>
          <a:noFill/>
        </p:spPr>
        <p:txBody>
          <a:bodyPr wrap="none" rtlCol="0">
            <a:spAutoFit/>
          </a:bodyPr>
          <a:lstStyle/>
          <a:p>
            <a:endParaRPr lang="en-US" dirty="0"/>
          </a:p>
        </p:txBody>
      </p:sp>
      <p:pic>
        <p:nvPicPr>
          <p:cNvPr id="50" name="Audio 49">
            <a:hlinkClick r:id="" action="ppaction://media"/>
            <a:extLst>
              <a:ext uri="{FF2B5EF4-FFF2-40B4-BE49-F238E27FC236}">
                <a16:creationId xmlns:a16="http://schemas.microsoft.com/office/drawing/2014/main" id="{32F19B3C-C385-0A42-84FF-0C5C89188AC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578893887"/>
      </p:ext>
    </p:extLst>
  </p:cSld>
  <p:clrMapOvr>
    <a:masterClrMapping/>
  </p:clrMapOvr>
  <mc:AlternateContent xmlns:mc="http://schemas.openxmlformats.org/markup-compatibility/2006" xmlns:p14="http://schemas.microsoft.com/office/powerpoint/2010/main">
    <mc:Choice Requires="p14">
      <p:transition spd="slow" p14:dur="2000" advTm="83122"/>
    </mc:Choice>
    <mc:Fallback xmlns="">
      <p:transition spd="slow" advTm="83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500" fill="hold"/>
                                        <p:tgtEl>
                                          <p:spTgt spid="30"/>
                                        </p:tgtEl>
                                        <p:attrNameLst>
                                          <p:attrName>fillcolor</p:attrName>
                                        </p:attrNameLst>
                                      </p:cBhvr>
                                      <p:to>
                                        <a:srgbClr val="EE39B4"/>
                                      </p:to>
                                    </p:animClr>
                                    <p:set>
                                      <p:cBhvr>
                                        <p:cTn id="11" dur="500" fill="hold"/>
                                        <p:tgtEl>
                                          <p:spTgt spid="30"/>
                                        </p:tgtEl>
                                        <p:attrNameLst>
                                          <p:attrName>fill.type</p:attrName>
                                        </p:attrNameLst>
                                      </p:cBhvr>
                                      <p:to>
                                        <p:strVal val="solid"/>
                                      </p:to>
                                    </p:set>
                                    <p:set>
                                      <p:cBhvr>
                                        <p:cTn id="12" dur="500" fill="hold"/>
                                        <p:tgtEl>
                                          <p:spTgt spid="30"/>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29"/>
                                        </p:tgtEl>
                                        <p:attrNameLst>
                                          <p:attrName>fillcolor</p:attrName>
                                        </p:attrNameLst>
                                      </p:cBhvr>
                                      <p:to>
                                        <a:srgbClr val="EE39B4"/>
                                      </p:to>
                                    </p:animClr>
                                    <p:set>
                                      <p:cBhvr>
                                        <p:cTn id="15" dur="500" fill="hold"/>
                                        <p:tgtEl>
                                          <p:spTgt spid="29"/>
                                        </p:tgtEl>
                                        <p:attrNameLst>
                                          <p:attrName>fill.type</p:attrName>
                                        </p:attrNameLst>
                                      </p:cBhvr>
                                      <p:to>
                                        <p:strVal val="solid"/>
                                      </p:to>
                                    </p:set>
                                    <p:set>
                                      <p:cBhvr>
                                        <p:cTn id="16" dur="500" fill="hold"/>
                                        <p:tgtEl>
                                          <p:spTgt spid="29"/>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32"/>
                                        </p:tgtEl>
                                        <p:attrNameLst>
                                          <p:attrName>fillcolor</p:attrName>
                                        </p:attrNameLst>
                                      </p:cBhvr>
                                      <p:to>
                                        <a:srgbClr val="EE39B4"/>
                                      </p:to>
                                    </p:animClr>
                                    <p:set>
                                      <p:cBhvr>
                                        <p:cTn id="19" dur="500" fill="hold"/>
                                        <p:tgtEl>
                                          <p:spTgt spid="32"/>
                                        </p:tgtEl>
                                        <p:attrNameLst>
                                          <p:attrName>fill.type</p:attrName>
                                        </p:attrNameLst>
                                      </p:cBhvr>
                                      <p:to>
                                        <p:strVal val="solid"/>
                                      </p:to>
                                    </p:set>
                                    <p:set>
                                      <p:cBhvr>
                                        <p:cTn id="20" dur="500" fill="hold"/>
                                        <p:tgtEl>
                                          <p:spTgt spid="32"/>
                                        </p:tgtEl>
                                        <p:attrNameLst>
                                          <p:attrName>fill.on</p:attrName>
                                        </p:attrNameLst>
                                      </p:cBhvr>
                                      <p:to>
                                        <p:strVal val="true"/>
                                      </p:to>
                                    </p:set>
                                  </p:childTnLst>
                                </p:cTn>
                              </p:par>
                              <p:par>
                                <p:cTn id="21" presetID="7" presetClass="emph" presetSubtype="2" fill="hold" nodeType="withEffect">
                                  <p:stCondLst>
                                    <p:cond delay="0"/>
                                  </p:stCondLst>
                                  <p:childTnLst>
                                    <p:animClr clrSpc="rgb" dir="cw">
                                      <p:cBhvr>
                                        <p:cTn id="22" dur="500" fill="hold"/>
                                        <p:tgtEl>
                                          <p:spTgt spid="28"/>
                                        </p:tgtEl>
                                        <p:attrNameLst>
                                          <p:attrName>stroke.color</p:attrName>
                                        </p:attrNameLst>
                                      </p:cBhvr>
                                      <p:to>
                                        <a:srgbClr val="EE39B4"/>
                                      </p:to>
                                    </p:animClr>
                                    <p:set>
                                      <p:cBhvr>
                                        <p:cTn id="23" dur="500" fill="hold"/>
                                        <p:tgtEl>
                                          <p:spTgt spid="28"/>
                                        </p:tgtEl>
                                        <p:attrNameLst>
                                          <p:attrName>stroke.on</p:attrName>
                                        </p:attrNameLst>
                                      </p:cBhvr>
                                      <p:to>
                                        <p:strVal val="true"/>
                                      </p:to>
                                    </p:set>
                                  </p:childTnLst>
                                </p:cTn>
                              </p:par>
                              <p:par>
                                <p:cTn id="24" presetID="7" presetClass="emph" presetSubtype="2" fill="hold" nodeType="withEffect">
                                  <p:stCondLst>
                                    <p:cond delay="0"/>
                                  </p:stCondLst>
                                  <p:childTnLst>
                                    <p:animClr clrSpc="rgb" dir="cw">
                                      <p:cBhvr>
                                        <p:cTn id="25" dur="500" fill="hold"/>
                                        <p:tgtEl>
                                          <p:spTgt spid="31"/>
                                        </p:tgtEl>
                                        <p:attrNameLst>
                                          <p:attrName>stroke.color</p:attrName>
                                        </p:attrNameLst>
                                      </p:cBhvr>
                                      <p:to>
                                        <a:srgbClr val="EE39B4"/>
                                      </p:to>
                                    </p:animClr>
                                    <p:set>
                                      <p:cBhvr>
                                        <p:cTn id="26" dur="500" fill="hold"/>
                                        <p:tgtEl>
                                          <p:spTgt spid="31"/>
                                        </p:tgtEl>
                                        <p:attrNameLst>
                                          <p:attrName>stroke.on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500" fill="hold"/>
                                        <p:tgtEl>
                                          <p:spTgt spid="27"/>
                                        </p:tgtEl>
                                        <p:attrNameLst>
                                          <p:attrName>fillcolor</p:attrName>
                                        </p:attrNameLst>
                                      </p:cBhvr>
                                      <p:to>
                                        <a:srgbClr val="EE39B4"/>
                                      </p:to>
                                    </p:animClr>
                                    <p:set>
                                      <p:cBhvr>
                                        <p:cTn id="31" dur="500" fill="hold"/>
                                        <p:tgtEl>
                                          <p:spTgt spid="27"/>
                                        </p:tgtEl>
                                        <p:attrNameLst>
                                          <p:attrName>fill.type</p:attrName>
                                        </p:attrNameLst>
                                      </p:cBhvr>
                                      <p:to>
                                        <p:strVal val="solid"/>
                                      </p:to>
                                    </p:set>
                                    <p:set>
                                      <p:cBhvr>
                                        <p:cTn id="32" dur="500" fill="hold"/>
                                        <p:tgtEl>
                                          <p:spTgt spid="27"/>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24"/>
                                        </p:tgtEl>
                                        <p:attrNameLst>
                                          <p:attrName>fillcolor</p:attrName>
                                        </p:attrNameLst>
                                      </p:cBhvr>
                                      <p:to>
                                        <a:srgbClr val="EE39B4"/>
                                      </p:to>
                                    </p:animClr>
                                    <p:set>
                                      <p:cBhvr>
                                        <p:cTn id="35" dur="500" fill="hold"/>
                                        <p:tgtEl>
                                          <p:spTgt spid="24"/>
                                        </p:tgtEl>
                                        <p:attrNameLst>
                                          <p:attrName>fill.type</p:attrName>
                                        </p:attrNameLst>
                                      </p:cBhvr>
                                      <p:to>
                                        <p:strVal val="solid"/>
                                      </p:to>
                                    </p:set>
                                    <p:set>
                                      <p:cBhvr>
                                        <p:cTn id="36" dur="500" fill="hold"/>
                                        <p:tgtEl>
                                          <p:spTgt spid="24"/>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25"/>
                                        </p:tgtEl>
                                        <p:attrNameLst>
                                          <p:attrName>fillcolor</p:attrName>
                                        </p:attrNameLst>
                                      </p:cBhvr>
                                      <p:to>
                                        <a:srgbClr val="EE39B4"/>
                                      </p:to>
                                    </p:animClr>
                                    <p:set>
                                      <p:cBhvr>
                                        <p:cTn id="39" dur="500" fill="hold"/>
                                        <p:tgtEl>
                                          <p:spTgt spid="25"/>
                                        </p:tgtEl>
                                        <p:attrNameLst>
                                          <p:attrName>fill.type</p:attrName>
                                        </p:attrNameLst>
                                      </p:cBhvr>
                                      <p:to>
                                        <p:strVal val="solid"/>
                                      </p:to>
                                    </p:set>
                                    <p:set>
                                      <p:cBhvr>
                                        <p:cTn id="40" dur="500" fill="hold"/>
                                        <p:tgtEl>
                                          <p:spTgt spid="25"/>
                                        </p:tgtEl>
                                        <p:attrNameLst>
                                          <p:attrName>fill.on</p:attrName>
                                        </p:attrNameLst>
                                      </p:cBhvr>
                                      <p:to>
                                        <p:strVal val="true"/>
                                      </p:to>
                                    </p:set>
                                  </p:childTnLst>
                                </p:cTn>
                              </p:par>
                              <p:par>
                                <p:cTn id="41" presetID="7" presetClass="emph" presetSubtype="2" fill="hold" nodeType="withEffect">
                                  <p:stCondLst>
                                    <p:cond delay="0"/>
                                  </p:stCondLst>
                                  <p:childTnLst>
                                    <p:animClr clrSpc="rgb" dir="cw">
                                      <p:cBhvr>
                                        <p:cTn id="42" dur="500" fill="hold"/>
                                        <p:tgtEl>
                                          <p:spTgt spid="11"/>
                                        </p:tgtEl>
                                        <p:attrNameLst>
                                          <p:attrName>stroke.color</p:attrName>
                                        </p:attrNameLst>
                                      </p:cBhvr>
                                      <p:to>
                                        <a:srgbClr val="EE39B4"/>
                                      </p:to>
                                    </p:animClr>
                                    <p:set>
                                      <p:cBhvr>
                                        <p:cTn id="43" dur="500" fill="hold"/>
                                        <p:tgtEl>
                                          <p:spTgt spid="11"/>
                                        </p:tgtEl>
                                        <p:attrNameLst>
                                          <p:attrName>stroke.on</p:attrName>
                                        </p:attrNameLst>
                                      </p:cBhvr>
                                      <p:to>
                                        <p:strVal val="true"/>
                                      </p:to>
                                    </p:set>
                                  </p:childTnLst>
                                </p:cTn>
                              </p:par>
                              <p:par>
                                <p:cTn id="44" presetID="7" presetClass="emph" presetSubtype="2" fill="hold" nodeType="withEffect">
                                  <p:stCondLst>
                                    <p:cond delay="0"/>
                                  </p:stCondLst>
                                  <p:childTnLst>
                                    <p:animClr clrSpc="rgb" dir="cw">
                                      <p:cBhvr>
                                        <p:cTn id="45" dur="500" fill="hold"/>
                                        <p:tgtEl>
                                          <p:spTgt spid="13"/>
                                        </p:tgtEl>
                                        <p:attrNameLst>
                                          <p:attrName>stroke.color</p:attrName>
                                        </p:attrNameLst>
                                      </p:cBhvr>
                                      <p:to>
                                        <a:srgbClr val="EE39B4"/>
                                      </p:to>
                                    </p:animClr>
                                    <p:set>
                                      <p:cBhvr>
                                        <p:cTn id="46" dur="500" fill="hold"/>
                                        <p:tgtEl>
                                          <p:spTgt spid="13"/>
                                        </p:tgtEl>
                                        <p:attrNameLst>
                                          <p:attrName>stroke.on</p:attrName>
                                        </p:attrNameLst>
                                      </p:cBhvr>
                                      <p:to>
                                        <p:strVal val="true"/>
                                      </p:to>
                                    </p:set>
                                  </p:childTnLst>
                                </p:cTn>
                              </p:par>
                              <p:par>
                                <p:cTn id="47" presetID="7" presetClass="emph" presetSubtype="2" fill="hold" nodeType="withEffect">
                                  <p:stCondLst>
                                    <p:cond delay="0"/>
                                  </p:stCondLst>
                                  <p:childTnLst>
                                    <p:animClr clrSpc="rgb" dir="cw">
                                      <p:cBhvr>
                                        <p:cTn id="48" dur="500" fill="hold"/>
                                        <p:tgtEl>
                                          <p:spTgt spid="23"/>
                                        </p:tgtEl>
                                        <p:attrNameLst>
                                          <p:attrName>stroke.color</p:attrName>
                                        </p:attrNameLst>
                                      </p:cBhvr>
                                      <p:to>
                                        <a:srgbClr val="EE39B4"/>
                                      </p:to>
                                    </p:animClr>
                                    <p:set>
                                      <p:cBhvr>
                                        <p:cTn id="49" dur="500" fill="hold"/>
                                        <p:tgtEl>
                                          <p:spTgt spid="23"/>
                                        </p:tgtEl>
                                        <p:attrNameLst>
                                          <p:attrName>stroke.on</p:attrName>
                                        </p:attrNameLst>
                                      </p:cBhvr>
                                      <p:to>
                                        <p:strVal val="true"/>
                                      </p:to>
                                    </p:set>
                                  </p:childTnLst>
                                </p:cTn>
                              </p:par>
                            </p:childTnLst>
                          </p:cTn>
                        </p:par>
                      </p:childTnLst>
                    </p:cTn>
                  </p:par>
                  <p:par>
                    <p:cTn id="50" fill="hold">
                      <p:stCondLst>
                        <p:cond delay="indefinite"/>
                      </p:stCondLst>
                      <p:childTnLst>
                        <p:par>
                          <p:cTn id="51" fill="hold">
                            <p:stCondLst>
                              <p:cond delay="0"/>
                            </p:stCondLst>
                            <p:childTnLst>
                              <p:par>
                                <p:cTn id="52" presetID="1" presetClass="emph" presetSubtype="2" fill="hold" nodeType="clickEffect">
                                  <p:stCondLst>
                                    <p:cond delay="0"/>
                                  </p:stCondLst>
                                  <p:childTnLst>
                                    <p:animClr clrSpc="rgb" dir="cw">
                                      <p:cBhvr>
                                        <p:cTn id="53" dur="500" fill="hold"/>
                                        <p:tgtEl>
                                          <p:spTgt spid="35"/>
                                        </p:tgtEl>
                                        <p:attrNameLst>
                                          <p:attrName>fillcolor</p:attrName>
                                        </p:attrNameLst>
                                      </p:cBhvr>
                                      <p:to>
                                        <a:srgbClr val="00A96C"/>
                                      </p:to>
                                    </p:animClr>
                                    <p:set>
                                      <p:cBhvr>
                                        <p:cTn id="54" dur="500" fill="hold"/>
                                        <p:tgtEl>
                                          <p:spTgt spid="35"/>
                                        </p:tgtEl>
                                        <p:attrNameLst>
                                          <p:attrName>fill.type</p:attrName>
                                        </p:attrNameLst>
                                      </p:cBhvr>
                                      <p:to>
                                        <p:strVal val="solid"/>
                                      </p:to>
                                    </p:set>
                                    <p:set>
                                      <p:cBhvr>
                                        <p:cTn id="55" dur="500" fill="hold"/>
                                        <p:tgtEl>
                                          <p:spTgt spid="35"/>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37"/>
                                        </p:tgtEl>
                                        <p:attrNameLst>
                                          <p:attrName>fillcolor</p:attrName>
                                        </p:attrNameLst>
                                      </p:cBhvr>
                                      <p:to>
                                        <a:srgbClr val="00A96C"/>
                                      </p:to>
                                    </p:animClr>
                                    <p:set>
                                      <p:cBhvr>
                                        <p:cTn id="58" dur="500" fill="hold"/>
                                        <p:tgtEl>
                                          <p:spTgt spid="37"/>
                                        </p:tgtEl>
                                        <p:attrNameLst>
                                          <p:attrName>fill.type</p:attrName>
                                        </p:attrNameLst>
                                      </p:cBhvr>
                                      <p:to>
                                        <p:strVal val="solid"/>
                                      </p:to>
                                    </p:set>
                                    <p:set>
                                      <p:cBhvr>
                                        <p:cTn id="59" dur="500" fill="hold"/>
                                        <p:tgtEl>
                                          <p:spTgt spid="37"/>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36"/>
                                        </p:tgtEl>
                                        <p:attrNameLst>
                                          <p:attrName>fillcolor</p:attrName>
                                        </p:attrNameLst>
                                      </p:cBhvr>
                                      <p:to>
                                        <a:srgbClr val="00A96C"/>
                                      </p:to>
                                    </p:animClr>
                                    <p:set>
                                      <p:cBhvr>
                                        <p:cTn id="62" dur="500" fill="hold"/>
                                        <p:tgtEl>
                                          <p:spTgt spid="36"/>
                                        </p:tgtEl>
                                        <p:attrNameLst>
                                          <p:attrName>fill.type</p:attrName>
                                        </p:attrNameLst>
                                      </p:cBhvr>
                                      <p:to>
                                        <p:strVal val="solid"/>
                                      </p:to>
                                    </p:set>
                                    <p:set>
                                      <p:cBhvr>
                                        <p:cTn id="63" dur="500" fill="hold"/>
                                        <p:tgtEl>
                                          <p:spTgt spid="36"/>
                                        </p:tgtEl>
                                        <p:attrNameLst>
                                          <p:attrName>fill.on</p:attrName>
                                        </p:attrNameLst>
                                      </p:cBhvr>
                                      <p:to>
                                        <p:strVal val="true"/>
                                      </p:to>
                                    </p:set>
                                  </p:childTnLst>
                                </p:cTn>
                              </p:par>
                              <p:par>
                                <p:cTn id="64" presetID="1" presetClass="emph" presetSubtype="2" fill="hold" nodeType="withEffect">
                                  <p:stCondLst>
                                    <p:cond delay="0"/>
                                  </p:stCondLst>
                                  <p:childTnLst>
                                    <p:animClr clrSpc="rgb" dir="cw">
                                      <p:cBhvr>
                                        <p:cTn id="65" dur="500" fill="hold"/>
                                        <p:tgtEl>
                                          <p:spTgt spid="40"/>
                                        </p:tgtEl>
                                        <p:attrNameLst>
                                          <p:attrName>fillcolor</p:attrName>
                                        </p:attrNameLst>
                                      </p:cBhvr>
                                      <p:to>
                                        <a:srgbClr val="00A96C"/>
                                      </p:to>
                                    </p:animClr>
                                    <p:set>
                                      <p:cBhvr>
                                        <p:cTn id="66" dur="500" fill="hold"/>
                                        <p:tgtEl>
                                          <p:spTgt spid="40"/>
                                        </p:tgtEl>
                                        <p:attrNameLst>
                                          <p:attrName>fill.type</p:attrName>
                                        </p:attrNameLst>
                                      </p:cBhvr>
                                      <p:to>
                                        <p:strVal val="solid"/>
                                      </p:to>
                                    </p:set>
                                    <p:set>
                                      <p:cBhvr>
                                        <p:cTn id="67" dur="500" fill="hold"/>
                                        <p:tgtEl>
                                          <p:spTgt spid="40"/>
                                        </p:tgtEl>
                                        <p:attrNameLst>
                                          <p:attrName>fill.on</p:attrName>
                                        </p:attrNameLst>
                                      </p:cBhvr>
                                      <p:to>
                                        <p:strVal val="true"/>
                                      </p:to>
                                    </p:set>
                                  </p:childTnLst>
                                </p:cTn>
                              </p:par>
                              <p:par>
                                <p:cTn id="68" presetID="1" presetClass="emph" presetSubtype="2" fill="hold" nodeType="withEffect">
                                  <p:stCondLst>
                                    <p:cond delay="0"/>
                                  </p:stCondLst>
                                  <p:childTnLst>
                                    <p:animClr clrSpc="rgb" dir="cw">
                                      <p:cBhvr>
                                        <p:cTn id="69" dur="500" fill="hold"/>
                                        <p:tgtEl>
                                          <p:spTgt spid="38"/>
                                        </p:tgtEl>
                                        <p:attrNameLst>
                                          <p:attrName>fillcolor</p:attrName>
                                        </p:attrNameLst>
                                      </p:cBhvr>
                                      <p:to>
                                        <a:srgbClr val="00A96C"/>
                                      </p:to>
                                    </p:animClr>
                                    <p:set>
                                      <p:cBhvr>
                                        <p:cTn id="70" dur="500" fill="hold"/>
                                        <p:tgtEl>
                                          <p:spTgt spid="38"/>
                                        </p:tgtEl>
                                        <p:attrNameLst>
                                          <p:attrName>fill.type</p:attrName>
                                        </p:attrNameLst>
                                      </p:cBhvr>
                                      <p:to>
                                        <p:strVal val="solid"/>
                                      </p:to>
                                    </p:set>
                                    <p:set>
                                      <p:cBhvr>
                                        <p:cTn id="71" dur="500" fill="hold"/>
                                        <p:tgtEl>
                                          <p:spTgt spid="38"/>
                                        </p:tgtEl>
                                        <p:attrNameLst>
                                          <p:attrName>fill.on</p:attrName>
                                        </p:attrNameLst>
                                      </p:cBhvr>
                                      <p:to>
                                        <p:strVal val="true"/>
                                      </p:to>
                                    </p:set>
                                  </p:childTnLst>
                                </p:cTn>
                              </p:par>
                              <p:par>
                                <p:cTn id="72" presetID="7" presetClass="emph" presetSubtype="2" fill="hold" nodeType="withEffect">
                                  <p:stCondLst>
                                    <p:cond delay="0"/>
                                  </p:stCondLst>
                                  <p:childTnLst>
                                    <p:animClr clrSpc="rgb" dir="cw">
                                      <p:cBhvr>
                                        <p:cTn id="73" dur="500" fill="hold"/>
                                        <p:tgtEl>
                                          <p:spTgt spid="39"/>
                                        </p:tgtEl>
                                        <p:attrNameLst>
                                          <p:attrName>stroke.color</p:attrName>
                                        </p:attrNameLst>
                                      </p:cBhvr>
                                      <p:to>
                                        <a:srgbClr val="00A96C"/>
                                      </p:to>
                                    </p:animClr>
                                    <p:set>
                                      <p:cBhvr>
                                        <p:cTn id="74" dur="500" fill="hold"/>
                                        <p:tgtEl>
                                          <p:spTgt spid="39"/>
                                        </p:tgtEl>
                                        <p:attrNameLst>
                                          <p:attrName>stroke.on</p:attrName>
                                        </p:attrNameLst>
                                      </p:cBhvr>
                                      <p:to>
                                        <p:strVal val="true"/>
                                      </p:to>
                                    </p:set>
                                  </p:childTnLst>
                                </p:cTn>
                              </p:par>
                              <p:par>
                                <p:cTn id="75" presetID="7" presetClass="emph" presetSubtype="2" fill="hold" nodeType="withEffect">
                                  <p:stCondLst>
                                    <p:cond delay="0"/>
                                  </p:stCondLst>
                                  <p:childTnLst>
                                    <p:animClr clrSpc="rgb" dir="cw">
                                      <p:cBhvr>
                                        <p:cTn id="76" dur="500" fill="hold"/>
                                        <p:tgtEl>
                                          <p:spTgt spid="34"/>
                                        </p:tgtEl>
                                        <p:attrNameLst>
                                          <p:attrName>stroke.color</p:attrName>
                                        </p:attrNameLst>
                                      </p:cBhvr>
                                      <p:to>
                                        <a:srgbClr val="00A96C"/>
                                      </p:to>
                                    </p:animClr>
                                    <p:set>
                                      <p:cBhvr>
                                        <p:cTn id="77" dur="500" fill="hold"/>
                                        <p:tgtEl>
                                          <p:spTgt spid="34"/>
                                        </p:tgtEl>
                                        <p:attrNameLst>
                                          <p:attrName>stroke.on</p:attrName>
                                        </p:attrNameLst>
                                      </p:cBhvr>
                                      <p:to>
                                        <p:strVal val="true"/>
                                      </p:to>
                                    </p:set>
                                  </p:childTnLst>
                                </p:cTn>
                              </p:par>
                              <p:par>
                                <p:cTn id="78" presetID="7" presetClass="emph" presetSubtype="2" fill="hold" nodeType="withEffect">
                                  <p:stCondLst>
                                    <p:cond delay="0"/>
                                  </p:stCondLst>
                                  <p:childTnLst>
                                    <p:animClr clrSpc="rgb" dir="cw">
                                      <p:cBhvr>
                                        <p:cTn id="79" dur="500" fill="hold"/>
                                        <p:tgtEl>
                                          <p:spTgt spid="33"/>
                                        </p:tgtEl>
                                        <p:attrNameLst>
                                          <p:attrName>stroke.color</p:attrName>
                                        </p:attrNameLst>
                                      </p:cBhvr>
                                      <p:to>
                                        <a:srgbClr val="00A96C"/>
                                      </p:to>
                                    </p:animClr>
                                    <p:set>
                                      <p:cBhvr>
                                        <p:cTn id="80" dur="500" fill="hold"/>
                                        <p:tgtEl>
                                          <p:spTgt spid="33"/>
                                        </p:tgtEl>
                                        <p:attrNameLst>
                                          <p:attrName>stroke.on</p:attrName>
                                        </p:attrNameLst>
                                      </p:cBhvr>
                                      <p:to>
                                        <p:strVal val="true"/>
                                      </p:to>
                                    </p:set>
                                  </p:childTnLst>
                                </p:cTn>
                              </p:par>
                              <p:par>
                                <p:cTn id="81" presetID="7" presetClass="emph" presetSubtype="2" fill="hold" nodeType="withEffect">
                                  <p:stCondLst>
                                    <p:cond delay="0"/>
                                  </p:stCondLst>
                                  <p:childTnLst>
                                    <p:animClr clrSpc="rgb" dir="cw">
                                      <p:cBhvr>
                                        <p:cTn id="82" dur="500" fill="hold"/>
                                        <p:tgtEl>
                                          <p:spTgt spid="41"/>
                                        </p:tgtEl>
                                        <p:attrNameLst>
                                          <p:attrName>stroke.color</p:attrName>
                                        </p:attrNameLst>
                                      </p:cBhvr>
                                      <p:to>
                                        <a:srgbClr val="00A96C"/>
                                      </p:to>
                                    </p:animClr>
                                    <p:set>
                                      <p:cBhvr>
                                        <p:cTn id="83" dur="500" fill="hold"/>
                                        <p:tgtEl>
                                          <p:spTgt spid="41"/>
                                        </p:tgtEl>
                                        <p:attrNameLst>
                                          <p:attrName>stroke.on</p:attrName>
                                        </p:attrNameLst>
                                      </p:cBhvr>
                                      <p:to>
                                        <p:strVal val="true"/>
                                      </p:to>
                                    </p:set>
                                  </p:childTnLst>
                                </p:cTn>
                              </p:par>
                            </p:childTnLst>
                          </p:cTn>
                        </p:par>
                      </p:childTnLst>
                    </p:cTn>
                  </p:par>
                  <p:par>
                    <p:cTn id="84" fill="hold">
                      <p:stCondLst>
                        <p:cond delay="indefinite"/>
                      </p:stCondLst>
                      <p:childTnLst>
                        <p:par>
                          <p:cTn id="85" fill="hold">
                            <p:stCondLst>
                              <p:cond delay="0"/>
                            </p:stCondLst>
                            <p:childTnLst>
                              <p:par>
                                <p:cTn id="86" presetID="1" presetClass="emph" presetSubtype="2" fill="hold" nodeType="clickEffect">
                                  <p:stCondLst>
                                    <p:cond delay="0"/>
                                  </p:stCondLst>
                                  <p:childTnLst>
                                    <p:animClr clrSpc="rgb" dir="cw">
                                      <p:cBhvr>
                                        <p:cTn id="87" dur="500" fill="hold"/>
                                        <p:tgtEl>
                                          <p:spTgt spid="19"/>
                                        </p:tgtEl>
                                        <p:attrNameLst>
                                          <p:attrName>fillcolor</p:attrName>
                                        </p:attrNameLst>
                                      </p:cBhvr>
                                      <p:to>
                                        <a:srgbClr val="00A96C"/>
                                      </p:to>
                                    </p:animClr>
                                    <p:set>
                                      <p:cBhvr>
                                        <p:cTn id="88" dur="500" fill="hold"/>
                                        <p:tgtEl>
                                          <p:spTgt spid="19"/>
                                        </p:tgtEl>
                                        <p:attrNameLst>
                                          <p:attrName>fill.type</p:attrName>
                                        </p:attrNameLst>
                                      </p:cBhvr>
                                      <p:to>
                                        <p:strVal val="solid"/>
                                      </p:to>
                                    </p:set>
                                    <p:set>
                                      <p:cBhvr>
                                        <p:cTn id="89" dur="500" fill="hold"/>
                                        <p:tgtEl>
                                          <p:spTgt spid="19"/>
                                        </p:tgtEl>
                                        <p:attrNameLst>
                                          <p:attrName>fill.on</p:attrName>
                                        </p:attrNameLst>
                                      </p:cBhvr>
                                      <p:to>
                                        <p:strVal val="true"/>
                                      </p:to>
                                    </p:set>
                                  </p:childTnLst>
                                </p:cTn>
                              </p:par>
                              <p:par>
                                <p:cTn id="90" presetID="1" presetClass="emph" presetSubtype="2" fill="hold" nodeType="withEffect">
                                  <p:stCondLst>
                                    <p:cond delay="0"/>
                                  </p:stCondLst>
                                  <p:childTnLst>
                                    <p:animClr clrSpc="rgb" dir="cw">
                                      <p:cBhvr>
                                        <p:cTn id="91" dur="500" fill="hold"/>
                                        <p:tgtEl>
                                          <p:spTgt spid="21"/>
                                        </p:tgtEl>
                                        <p:attrNameLst>
                                          <p:attrName>fillcolor</p:attrName>
                                        </p:attrNameLst>
                                      </p:cBhvr>
                                      <p:to>
                                        <a:srgbClr val="00A96C"/>
                                      </p:to>
                                    </p:animClr>
                                    <p:set>
                                      <p:cBhvr>
                                        <p:cTn id="92" dur="500" fill="hold"/>
                                        <p:tgtEl>
                                          <p:spTgt spid="21"/>
                                        </p:tgtEl>
                                        <p:attrNameLst>
                                          <p:attrName>fill.type</p:attrName>
                                        </p:attrNameLst>
                                      </p:cBhvr>
                                      <p:to>
                                        <p:strVal val="solid"/>
                                      </p:to>
                                    </p:set>
                                    <p:set>
                                      <p:cBhvr>
                                        <p:cTn id="93" dur="500" fill="hold"/>
                                        <p:tgtEl>
                                          <p:spTgt spid="21"/>
                                        </p:tgtEl>
                                        <p:attrNameLst>
                                          <p:attrName>fill.on</p:attrName>
                                        </p:attrNameLst>
                                      </p:cBhvr>
                                      <p:to>
                                        <p:strVal val="true"/>
                                      </p:to>
                                    </p:set>
                                  </p:childTnLst>
                                </p:cTn>
                              </p:par>
                              <p:par>
                                <p:cTn id="94" presetID="1" presetClass="emph" presetSubtype="2" fill="hold" nodeType="withEffect">
                                  <p:stCondLst>
                                    <p:cond delay="0"/>
                                  </p:stCondLst>
                                  <p:childTnLst>
                                    <p:animClr clrSpc="rgb" dir="cw">
                                      <p:cBhvr>
                                        <p:cTn id="95" dur="500" fill="hold"/>
                                        <p:tgtEl>
                                          <p:spTgt spid="22"/>
                                        </p:tgtEl>
                                        <p:attrNameLst>
                                          <p:attrName>fillcolor</p:attrName>
                                        </p:attrNameLst>
                                      </p:cBhvr>
                                      <p:to>
                                        <a:srgbClr val="00A96C"/>
                                      </p:to>
                                    </p:animClr>
                                    <p:set>
                                      <p:cBhvr>
                                        <p:cTn id="96" dur="500" fill="hold"/>
                                        <p:tgtEl>
                                          <p:spTgt spid="22"/>
                                        </p:tgtEl>
                                        <p:attrNameLst>
                                          <p:attrName>fill.type</p:attrName>
                                        </p:attrNameLst>
                                      </p:cBhvr>
                                      <p:to>
                                        <p:strVal val="solid"/>
                                      </p:to>
                                    </p:set>
                                    <p:set>
                                      <p:cBhvr>
                                        <p:cTn id="97" dur="500" fill="hold"/>
                                        <p:tgtEl>
                                          <p:spTgt spid="22"/>
                                        </p:tgtEl>
                                        <p:attrNameLst>
                                          <p:attrName>fill.on</p:attrName>
                                        </p:attrNameLst>
                                      </p:cBhvr>
                                      <p:to>
                                        <p:strVal val="true"/>
                                      </p:to>
                                    </p:set>
                                  </p:childTnLst>
                                </p:cTn>
                              </p:par>
                              <p:par>
                                <p:cTn id="98" presetID="1" presetClass="emph" presetSubtype="2" fill="hold" nodeType="withEffect">
                                  <p:stCondLst>
                                    <p:cond delay="0"/>
                                  </p:stCondLst>
                                  <p:childTnLst>
                                    <p:animClr clrSpc="rgb" dir="cw">
                                      <p:cBhvr>
                                        <p:cTn id="99" dur="500" fill="hold"/>
                                        <p:tgtEl>
                                          <p:spTgt spid="20"/>
                                        </p:tgtEl>
                                        <p:attrNameLst>
                                          <p:attrName>fillcolor</p:attrName>
                                        </p:attrNameLst>
                                      </p:cBhvr>
                                      <p:to>
                                        <a:srgbClr val="00A96C"/>
                                      </p:to>
                                    </p:animClr>
                                    <p:set>
                                      <p:cBhvr>
                                        <p:cTn id="100" dur="500" fill="hold"/>
                                        <p:tgtEl>
                                          <p:spTgt spid="20"/>
                                        </p:tgtEl>
                                        <p:attrNameLst>
                                          <p:attrName>fill.type</p:attrName>
                                        </p:attrNameLst>
                                      </p:cBhvr>
                                      <p:to>
                                        <p:strVal val="solid"/>
                                      </p:to>
                                    </p:set>
                                    <p:set>
                                      <p:cBhvr>
                                        <p:cTn id="101" dur="500" fill="hold"/>
                                        <p:tgtEl>
                                          <p:spTgt spid="20"/>
                                        </p:tgtEl>
                                        <p:attrNameLst>
                                          <p:attrName>fill.on</p:attrName>
                                        </p:attrNameLst>
                                      </p:cBhvr>
                                      <p:to>
                                        <p:strVal val="true"/>
                                      </p:to>
                                    </p:set>
                                  </p:childTnLst>
                                </p:cTn>
                              </p:par>
                              <p:par>
                                <p:cTn id="102" presetID="1" presetClass="emph" presetSubtype="2" fill="hold" nodeType="withEffect">
                                  <p:stCondLst>
                                    <p:cond delay="0"/>
                                  </p:stCondLst>
                                  <p:childTnLst>
                                    <p:animClr clrSpc="rgb" dir="cw">
                                      <p:cBhvr>
                                        <p:cTn id="103" dur="500" fill="hold"/>
                                        <p:tgtEl>
                                          <p:spTgt spid="26"/>
                                        </p:tgtEl>
                                        <p:attrNameLst>
                                          <p:attrName>fillcolor</p:attrName>
                                        </p:attrNameLst>
                                      </p:cBhvr>
                                      <p:to>
                                        <a:srgbClr val="00A96C"/>
                                      </p:to>
                                    </p:animClr>
                                    <p:set>
                                      <p:cBhvr>
                                        <p:cTn id="104" dur="500" fill="hold"/>
                                        <p:tgtEl>
                                          <p:spTgt spid="26"/>
                                        </p:tgtEl>
                                        <p:attrNameLst>
                                          <p:attrName>fill.type</p:attrName>
                                        </p:attrNameLst>
                                      </p:cBhvr>
                                      <p:to>
                                        <p:strVal val="solid"/>
                                      </p:to>
                                    </p:set>
                                    <p:set>
                                      <p:cBhvr>
                                        <p:cTn id="105" dur="500" fill="hold"/>
                                        <p:tgtEl>
                                          <p:spTgt spid="26"/>
                                        </p:tgtEl>
                                        <p:attrNameLst>
                                          <p:attrName>fill.on</p:attrName>
                                        </p:attrNameLst>
                                      </p:cBhvr>
                                      <p:to>
                                        <p:strVal val="true"/>
                                      </p:to>
                                    </p:set>
                                  </p:childTnLst>
                                </p:cTn>
                              </p:par>
                              <p:par>
                                <p:cTn id="106" presetID="7" presetClass="emph" presetSubtype="2" fill="hold" nodeType="withEffect">
                                  <p:stCondLst>
                                    <p:cond delay="0"/>
                                  </p:stCondLst>
                                  <p:childTnLst>
                                    <p:animClr clrSpc="rgb" dir="cw">
                                      <p:cBhvr>
                                        <p:cTn id="107" dur="500" fill="hold"/>
                                        <p:tgtEl>
                                          <p:spTgt spid="12"/>
                                        </p:tgtEl>
                                        <p:attrNameLst>
                                          <p:attrName>stroke.color</p:attrName>
                                        </p:attrNameLst>
                                      </p:cBhvr>
                                      <p:to>
                                        <a:srgbClr val="00A96C"/>
                                      </p:to>
                                    </p:animClr>
                                    <p:set>
                                      <p:cBhvr>
                                        <p:cTn id="108" dur="500" fill="hold"/>
                                        <p:tgtEl>
                                          <p:spTgt spid="12"/>
                                        </p:tgtEl>
                                        <p:attrNameLst>
                                          <p:attrName>stroke.on</p:attrName>
                                        </p:attrNameLst>
                                      </p:cBhvr>
                                      <p:to>
                                        <p:strVal val="true"/>
                                      </p:to>
                                    </p:set>
                                  </p:childTnLst>
                                </p:cTn>
                              </p:par>
                              <p:par>
                                <p:cTn id="109" presetID="7" presetClass="emph" presetSubtype="2" fill="hold" nodeType="withEffect">
                                  <p:stCondLst>
                                    <p:cond delay="0"/>
                                  </p:stCondLst>
                                  <p:childTnLst>
                                    <p:animClr clrSpc="rgb" dir="cw">
                                      <p:cBhvr>
                                        <p:cTn id="110" dur="500" fill="hold"/>
                                        <p:tgtEl>
                                          <p:spTgt spid="17"/>
                                        </p:tgtEl>
                                        <p:attrNameLst>
                                          <p:attrName>stroke.color</p:attrName>
                                        </p:attrNameLst>
                                      </p:cBhvr>
                                      <p:to>
                                        <a:srgbClr val="00A96C"/>
                                      </p:to>
                                    </p:animClr>
                                    <p:set>
                                      <p:cBhvr>
                                        <p:cTn id="111" dur="500" fill="hold"/>
                                        <p:tgtEl>
                                          <p:spTgt spid="17"/>
                                        </p:tgtEl>
                                        <p:attrNameLst>
                                          <p:attrName>stroke.on</p:attrName>
                                        </p:attrNameLst>
                                      </p:cBhvr>
                                      <p:to>
                                        <p:strVal val="true"/>
                                      </p:to>
                                    </p:set>
                                  </p:childTnLst>
                                </p:cTn>
                              </p:par>
                              <p:par>
                                <p:cTn id="112" presetID="7" presetClass="emph" presetSubtype="2" fill="hold" nodeType="withEffect">
                                  <p:stCondLst>
                                    <p:cond delay="0"/>
                                  </p:stCondLst>
                                  <p:childTnLst>
                                    <p:animClr clrSpc="rgb" dir="cw">
                                      <p:cBhvr>
                                        <p:cTn id="113" dur="500" fill="hold"/>
                                        <p:tgtEl>
                                          <p:spTgt spid="16"/>
                                        </p:tgtEl>
                                        <p:attrNameLst>
                                          <p:attrName>stroke.color</p:attrName>
                                        </p:attrNameLst>
                                      </p:cBhvr>
                                      <p:to>
                                        <a:srgbClr val="00A96C"/>
                                      </p:to>
                                    </p:animClr>
                                    <p:set>
                                      <p:cBhvr>
                                        <p:cTn id="114" dur="500" fill="hold"/>
                                        <p:tgtEl>
                                          <p:spTgt spid="16"/>
                                        </p:tgtEl>
                                        <p:attrNameLst>
                                          <p:attrName>stroke.on</p:attrName>
                                        </p:attrNameLst>
                                      </p:cBhvr>
                                      <p:to>
                                        <p:strVal val="true"/>
                                      </p:to>
                                    </p:set>
                                  </p:childTnLst>
                                </p:cTn>
                              </p:par>
                              <p:par>
                                <p:cTn id="115" presetID="7" presetClass="emph" presetSubtype="2" fill="hold" nodeType="withEffect">
                                  <p:stCondLst>
                                    <p:cond delay="0"/>
                                  </p:stCondLst>
                                  <p:childTnLst>
                                    <p:animClr clrSpc="rgb" dir="cw">
                                      <p:cBhvr>
                                        <p:cTn id="116" dur="500" fill="hold"/>
                                        <p:tgtEl>
                                          <p:spTgt spid="15"/>
                                        </p:tgtEl>
                                        <p:attrNameLst>
                                          <p:attrName>stroke.color</p:attrName>
                                        </p:attrNameLst>
                                      </p:cBhvr>
                                      <p:to>
                                        <a:srgbClr val="00A96C"/>
                                      </p:to>
                                    </p:animClr>
                                    <p:set>
                                      <p:cBhvr>
                                        <p:cTn id="117" dur="500" fill="hold"/>
                                        <p:tgtEl>
                                          <p:spTgt spid="15"/>
                                        </p:tgtEl>
                                        <p:attrNameLst>
                                          <p:attrName>stroke.on</p:attrName>
                                        </p:attrNameLst>
                                      </p:cBhvr>
                                      <p:to>
                                        <p:strVal val="tru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6"/>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64"/>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65"/>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0" fill="hold" display="0">
                  <p:stCondLst>
                    <p:cond delay="indefinite"/>
                  </p:stCondLst>
                  <p:endCondLst>
                    <p:cond evt="onStopAudio" delay="0">
                      <p:tgtEl>
                        <p:sldTgt/>
                      </p:tgtEl>
                    </p:cond>
                  </p:endCondLst>
                </p:cTn>
                <p:tgtEl>
                  <p:spTgt spid="50"/>
                </p:tgtEl>
              </p:cMediaNode>
            </p:audio>
          </p:childTnLst>
        </p:cTn>
      </p:par>
    </p:tnLst>
    <p:bldLst>
      <p:bldP spid="65" grpId="0" animBg="1"/>
      <p:bldP spid="64" grpId="0" animBg="1"/>
      <p:bldP spid="6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95EE8A-A7E4-754D-AE12-C4681A107A95}"/>
              </a:ext>
            </a:extLst>
          </p:cNvPr>
          <p:cNvSpPr/>
          <p:nvPr/>
        </p:nvSpPr>
        <p:spPr bwMode="auto">
          <a:xfrm>
            <a:off x="0" y="-92546"/>
            <a:ext cx="9180512" cy="699542"/>
          </a:xfrm>
          <a:prstGeom prst="rect">
            <a:avLst/>
          </a:prstGeom>
          <a:solidFill>
            <a:srgbClr val="0035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179512" y="69473"/>
            <a:ext cx="3744417" cy="504055"/>
          </a:xfrm>
          <a:prstGeom prst="rect">
            <a:avLst/>
          </a:prstGeom>
        </p:spPr>
        <p:txBody>
          <a:bodyPr anchor="t"/>
          <a:lstStyle/>
          <a:p>
            <a:r>
              <a:rPr lang="en-US" sz="2400" dirty="0">
                <a:solidFill>
                  <a:schemeClr val="bg1"/>
                </a:solidFill>
                <a:latin typeface="Arial"/>
                <a:cs typeface="Arial"/>
              </a:rPr>
              <a:t>Context</a:t>
            </a:r>
            <a:endParaRPr lang="en-US" sz="2400" dirty="0">
              <a:solidFill>
                <a:schemeClr val="bg1"/>
              </a:solidFill>
            </a:endParaRPr>
          </a:p>
        </p:txBody>
      </p:sp>
      <p:sp>
        <p:nvSpPr>
          <p:cNvPr id="8" name="TextBox 7">
            <a:extLst>
              <a:ext uri="{FF2B5EF4-FFF2-40B4-BE49-F238E27FC236}">
                <a16:creationId xmlns:a16="http://schemas.microsoft.com/office/drawing/2014/main" id="{6C7C55E2-0B4F-1746-897D-BB9D856C9941}"/>
              </a:ext>
            </a:extLst>
          </p:cNvPr>
          <p:cNvSpPr txBox="1"/>
          <p:nvPr/>
        </p:nvSpPr>
        <p:spPr>
          <a:xfrm>
            <a:off x="467544" y="1247246"/>
            <a:ext cx="7776864" cy="2980752"/>
          </a:xfrm>
          <a:prstGeom prst="rect">
            <a:avLst/>
          </a:prstGeom>
          <a:noFill/>
        </p:spPr>
        <p:txBody>
          <a:bodyPr wrap="square" rtlCol="0">
            <a:spAutoFit/>
          </a:bodyPr>
          <a:lstStyle/>
          <a:p>
            <a:pPr marL="342900" indent="-342900">
              <a:lnSpc>
                <a:spcPct val="114000"/>
              </a:lnSpc>
              <a:spcAft>
                <a:spcPts val="1200"/>
              </a:spcAft>
              <a:buFont typeface="Arial" panose="020B0604020202020204" pitchFamily="34" charset="0"/>
              <a:buChar char="•"/>
            </a:pPr>
            <a:r>
              <a:rPr lang="en-GB" sz="2000" dirty="0" err="1"/>
              <a:t>Bannach</a:t>
            </a:r>
            <a:r>
              <a:rPr lang="en-GB" sz="2000" dirty="0"/>
              <a:t>, M. and Berndt, S., </a:t>
            </a:r>
            <a:r>
              <a:rPr lang="en-GB" sz="2000" i="1" dirty="0"/>
              <a:t>Positive-Instance Driven Dynamic Programming for Graph Searching.</a:t>
            </a:r>
            <a:r>
              <a:rPr lang="en-GB" sz="2000" dirty="0"/>
              <a:t> WADS 2019</a:t>
            </a:r>
          </a:p>
          <a:p>
            <a:pPr marL="342900" indent="-342900">
              <a:lnSpc>
                <a:spcPct val="114000"/>
              </a:lnSpc>
              <a:spcAft>
                <a:spcPts val="1200"/>
              </a:spcAft>
              <a:buFont typeface="Arial" panose="020B0604020202020204" pitchFamily="34" charset="0"/>
              <a:buChar char="•"/>
            </a:pPr>
            <a:r>
              <a:rPr lang="en-GB" sz="2000" dirty="0" err="1"/>
              <a:t>Hisao</a:t>
            </a:r>
            <a:r>
              <a:rPr lang="en-GB" sz="2000" dirty="0"/>
              <a:t> Tamaki: PID solvers for treewidth at PACE 2016 and PACE 2017</a:t>
            </a:r>
          </a:p>
          <a:p>
            <a:pPr marL="342900" indent="-342900">
              <a:lnSpc>
                <a:spcPct val="114000"/>
              </a:lnSpc>
              <a:spcAft>
                <a:spcPts val="1200"/>
              </a:spcAft>
              <a:buFont typeface="Arial" panose="020B0604020202020204" pitchFamily="34" charset="0"/>
              <a:buChar char="•"/>
            </a:pPr>
            <a:r>
              <a:rPr lang="en-GB" sz="2000" dirty="0" err="1"/>
              <a:t>Ganian</a:t>
            </a:r>
            <a:r>
              <a:rPr lang="en-GB" sz="2000" dirty="0"/>
              <a:t>, R., et al. </a:t>
            </a:r>
            <a:r>
              <a:rPr lang="en-GB" sz="2000" i="1" dirty="0"/>
              <a:t>SAT-encodings for </a:t>
            </a:r>
            <a:r>
              <a:rPr lang="en-GB" sz="2000" i="1" dirty="0" err="1"/>
              <a:t>treecut</a:t>
            </a:r>
            <a:r>
              <a:rPr lang="en-GB" sz="2000" i="1" dirty="0"/>
              <a:t> width and </a:t>
            </a:r>
            <a:r>
              <a:rPr lang="en-GB" sz="2000" i="1" dirty="0" err="1"/>
              <a:t>treedepth</a:t>
            </a:r>
            <a:r>
              <a:rPr lang="en-GB" sz="2000" i="1" dirty="0"/>
              <a:t>. </a:t>
            </a:r>
            <a:r>
              <a:rPr lang="en-GB" sz="2000" dirty="0"/>
              <a:t>ALENEX 2019</a:t>
            </a:r>
          </a:p>
          <a:p>
            <a:pPr marL="342900" indent="-342900">
              <a:lnSpc>
                <a:spcPct val="114000"/>
              </a:lnSpc>
              <a:spcAft>
                <a:spcPts val="1200"/>
              </a:spcAft>
              <a:buFont typeface="Arial" panose="020B0604020202020204" pitchFamily="34" charset="0"/>
              <a:buChar char="•"/>
            </a:pPr>
            <a:r>
              <a:rPr lang="en-GB" sz="2000" dirty="0"/>
              <a:t>SEA 2020 paper</a:t>
            </a:r>
          </a:p>
        </p:txBody>
      </p:sp>
      <p:pic>
        <p:nvPicPr>
          <p:cNvPr id="3" name="Audio 2">
            <a:hlinkClick r:id="" action="ppaction://media"/>
            <a:extLst>
              <a:ext uri="{FF2B5EF4-FFF2-40B4-BE49-F238E27FC236}">
                <a16:creationId xmlns:a16="http://schemas.microsoft.com/office/drawing/2014/main" id="{EF80282A-F866-8149-A879-482E6EB4F5C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3213555964"/>
      </p:ext>
    </p:extLst>
  </p:cSld>
  <p:clrMapOvr>
    <a:masterClrMapping/>
  </p:clrMapOvr>
  <mc:AlternateContent xmlns:mc="http://schemas.openxmlformats.org/markup-compatibility/2006" xmlns:p14="http://schemas.microsoft.com/office/powerpoint/2010/main">
    <mc:Choice Requires="p14">
      <p:transition spd="slow" p14:dur="2000" advTm="84649"/>
    </mc:Choice>
    <mc:Fallback xmlns="">
      <p:transition spd="slow" advTm="84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95EE8A-A7E4-754D-AE12-C4681A107A95}"/>
              </a:ext>
            </a:extLst>
          </p:cNvPr>
          <p:cNvSpPr/>
          <p:nvPr/>
        </p:nvSpPr>
        <p:spPr bwMode="auto">
          <a:xfrm>
            <a:off x="0" y="-92546"/>
            <a:ext cx="9180512" cy="699542"/>
          </a:xfrm>
          <a:prstGeom prst="rect">
            <a:avLst/>
          </a:prstGeom>
          <a:solidFill>
            <a:srgbClr val="0035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179512" y="69473"/>
            <a:ext cx="3744417" cy="504055"/>
          </a:xfrm>
          <a:prstGeom prst="rect">
            <a:avLst/>
          </a:prstGeom>
        </p:spPr>
        <p:txBody>
          <a:bodyPr anchor="t"/>
          <a:lstStyle/>
          <a:p>
            <a:r>
              <a:rPr lang="en-US" sz="2400" dirty="0">
                <a:solidFill>
                  <a:schemeClr val="bg1"/>
                </a:solidFill>
                <a:latin typeface="Arial"/>
                <a:cs typeface="Arial"/>
              </a:rPr>
              <a:t>Running example</a:t>
            </a:r>
            <a:endParaRPr lang="en-US" sz="2400" dirty="0">
              <a:solidFill>
                <a:schemeClr val="bg1"/>
              </a:solidFill>
            </a:endParaRPr>
          </a:p>
        </p:txBody>
      </p:sp>
      <p:sp>
        <p:nvSpPr>
          <p:cNvPr id="50" name="TextBox 49">
            <a:extLst>
              <a:ext uri="{FF2B5EF4-FFF2-40B4-BE49-F238E27FC236}">
                <a16:creationId xmlns:a16="http://schemas.microsoft.com/office/drawing/2014/main" id="{DBA278D1-470E-1640-B147-627BB867FD6F}"/>
              </a:ext>
            </a:extLst>
          </p:cNvPr>
          <p:cNvSpPr txBox="1"/>
          <p:nvPr/>
        </p:nvSpPr>
        <p:spPr>
          <a:xfrm>
            <a:off x="830994" y="3678752"/>
            <a:ext cx="2036620" cy="523220"/>
          </a:xfrm>
          <a:prstGeom prst="rect">
            <a:avLst/>
          </a:prstGeom>
          <a:noFill/>
        </p:spPr>
        <p:txBody>
          <a:bodyPr wrap="square" rtlCol="0">
            <a:spAutoFit/>
          </a:bodyPr>
          <a:lstStyle/>
          <a:p>
            <a:r>
              <a:rPr lang="en-US" sz="1400" i="1" dirty="0"/>
              <a:t>Find an elimination tree of depth at most 4</a:t>
            </a:r>
            <a:endParaRPr lang="en-US" sz="1400" i="1" dirty="0">
              <a:solidFill>
                <a:schemeClr val="accent4">
                  <a:lumMod val="60000"/>
                  <a:lumOff val="40000"/>
                </a:schemeClr>
              </a:solidFill>
            </a:endParaRPr>
          </a:p>
        </p:txBody>
      </p:sp>
      <p:cxnSp>
        <p:nvCxnSpPr>
          <p:cNvPr id="51" name="Straight Connector 50">
            <a:extLst>
              <a:ext uri="{FF2B5EF4-FFF2-40B4-BE49-F238E27FC236}">
                <a16:creationId xmlns:a16="http://schemas.microsoft.com/office/drawing/2014/main" id="{24D33968-9EE2-1A43-9440-7ED6126DB782}"/>
              </a:ext>
            </a:extLst>
          </p:cNvPr>
          <p:cNvCxnSpPr>
            <a:cxnSpLocks/>
          </p:cNvCxnSpPr>
          <p:nvPr/>
        </p:nvCxnSpPr>
        <p:spPr bwMode="auto">
          <a:xfrm flipH="1">
            <a:off x="1957158" y="1953694"/>
            <a:ext cx="384149" cy="383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90B0C884-4E62-6B43-81B4-98B396D29CF3}"/>
              </a:ext>
            </a:extLst>
          </p:cNvPr>
          <p:cNvCxnSpPr>
            <a:cxnSpLocks/>
          </p:cNvCxnSpPr>
          <p:nvPr/>
        </p:nvCxnSpPr>
        <p:spPr bwMode="auto">
          <a:xfrm>
            <a:off x="1622235" y="1961615"/>
            <a:ext cx="334922" cy="3759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A76DDF2A-EF07-014D-AFD2-EEC87A980AAC}"/>
              </a:ext>
            </a:extLst>
          </p:cNvPr>
          <p:cNvCxnSpPr>
            <a:cxnSpLocks/>
          </p:cNvCxnSpPr>
          <p:nvPr/>
        </p:nvCxnSpPr>
        <p:spPr bwMode="auto">
          <a:xfrm flipV="1">
            <a:off x="1972364" y="1541839"/>
            <a:ext cx="0" cy="7957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5E6E603C-C3A0-E144-A998-8E7395C8FDDE}"/>
              </a:ext>
            </a:extLst>
          </p:cNvPr>
          <p:cNvCxnSpPr>
            <a:cxnSpLocks/>
          </p:cNvCxnSpPr>
          <p:nvPr/>
        </p:nvCxnSpPr>
        <p:spPr bwMode="auto">
          <a:xfrm flipH="1">
            <a:off x="1547664" y="2347391"/>
            <a:ext cx="409494" cy="4487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ABB3E3E2-B084-0A45-B3D5-BFA667A09E11}"/>
              </a:ext>
            </a:extLst>
          </p:cNvPr>
          <p:cNvCxnSpPr>
            <a:cxnSpLocks/>
          </p:cNvCxnSpPr>
          <p:nvPr/>
        </p:nvCxnSpPr>
        <p:spPr bwMode="auto">
          <a:xfrm>
            <a:off x="1977911" y="1603897"/>
            <a:ext cx="363396" cy="3400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F8C4C2FE-A4F8-B543-8C79-2CC8461EA5DA}"/>
              </a:ext>
            </a:extLst>
          </p:cNvPr>
          <p:cNvCxnSpPr>
            <a:cxnSpLocks/>
          </p:cNvCxnSpPr>
          <p:nvPr/>
        </p:nvCxnSpPr>
        <p:spPr bwMode="auto">
          <a:xfrm flipH="1">
            <a:off x="995287" y="2796109"/>
            <a:ext cx="54899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17D35703-A629-C344-9F2E-D6B3EEFA5C84}"/>
              </a:ext>
            </a:extLst>
          </p:cNvPr>
          <p:cNvCxnSpPr>
            <a:cxnSpLocks/>
          </p:cNvCxnSpPr>
          <p:nvPr/>
        </p:nvCxnSpPr>
        <p:spPr bwMode="auto">
          <a:xfrm flipH="1">
            <a:off x="1606389" y="1603875"/>
            <a:ext cx="371522" cy="3559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A0311FF8-5D14-4742-B787-5DA9F8D8C316}"/>
              </a:ext>
            </a:extLst>
          </p:cNvPr>
          <p:cNvCxnSpPr>
            <a:cxnSpLocks/>
          </p:cNvCxnSpPr>
          <p:nvPr/>
        </p:nvCxnSpPr>
        <p:spPr bwMode="auto">
          <a:xfrm>
            <a:off x="1973761" y="2330390"/>
            <a:ext cx="534342" cy="1884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21EC03B4-C833-554E-8FCE-0C62F749F58A}"/>
              </a:ext>
            </a:extLst>
          </p:cNvPr>
          <p:cNvCxnSpPr>
            <a:cxnSpLocks/>
          </p:cNvCxnSpPr>
          <p:nvPr/>
        </p:nvCxnSpPr>
        <p:spPr bwMode="auto">
          <a:xfrm>
            <a:off x="2508044" y="2518835"/>
            <a:ext cx="0" cy="5545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863DB8B7-A75B-FB45-8DCC-B9783B94C960}"/>
              </a:ext>
            </a:extLst>
          </p:cNvPr>
          <p:cNvCxnSpPr>
            <a:cxnSpLocks/>
          </p:cNvCxnSpPr>
          <p:nvPr/>
        </p:nvCxnSpPr>
        <p:spPr bwMode="auto">
          <a:xfrm flipH="1">
            <a:off x="1973761" y="3073383"/>
            <a:ext cx="534283" cy="194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1" name="Straight Connector 60">
            <a:extLst>
              <a:ext uri="{FF2B5EF4-FFF2-40B4-BE49-F238E27FC236}">
                <a16:creationId xmlns:a16="http://schemas.microsoft.com/office/drawing/2014/main" id="{82607685-93AD-E440-BDFA-E51FA172B48A}"/>
              </a:ext>
            </a:extLst>
          </p:cNvPr>
          <p:cNvCxnSpPr>
            <a:cxnSpLocks/>
          </p:cNvCxnSpPr>
          <p:nvPr/>
        </p:nvCxnSpPr>
        <p:spPr bwMode="auto">
          <a:xfrm flipH="1" flipV="1">
            <a:off x="1554080" y="2805887"/>
            <a:ext cx="419681" cy="46233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2" name="Oval 61">
            <a:extLst>
              <a:ext uri="{FF2B5EF4-FFF2-40B4-BE49-F238E27FC236}">
                <a16:creationId xmlns:a16="http://schemas.microsoft.com/office/drawing/2014/main" id="{37B39418-8F5C-C74B-AEB0-784E902FFCEA}"/>
              </a:ext>
            </a:extLst>
          </p:cNvPr>
          <p:cNvSpPr/>
          <p:nvPr/>
        </p:nvSpPr>
        <p:spPr bwMode="auto">
          <a:xfrm>
            <a:off x="1813141" y="218637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63" name="Oval 62">
            <a:extLst>
              <a:ext uri="{FF2B5EF4-FFF2-40B4-BE49-F238E27FC236}">
                <a16:creationId xmlns:a16="http://schemas.microsoft.com/office/drawing/2014/main" id="{947C852F-3EF9-6247-ABD2-09C701C32DFA}"/>
              </a:ext>
            </a:extLst>
          </p:cNvPr>
          <p:cNvSpPr/>
          <p:nvPr/>
        </p:nvSpPr>
        <p:spPr bwMode="auto">
          <a:xfrm>
            <a:off x="2364087" y="2374819"/>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64" name="Oval 63">
            <a:extLst>
              <a:ext uri="{FF2B5EF4-FFF2-40B4-BE49-F238E27FC236}">
                <a16:creationId xmlns:a16="http://schemas.microsoft.com/office/drawing/2014/main" id="{F8AE9053-174D-3A48-A8E9-D2193EC83742}"/>
              </a:ext>
            </a:extLst>
          </p:cNvPr>
          <p:cNvSpPr/>
          <p:nvPr/>
        </p:nvSpPr>
        <p:spPr bwMode="auto">
          <a:xfrm>
            <a:off x="1400261" y="2652093"/>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65" name="Oval 64">
            <a:extLst>
              <a:ext uri="{FF2B5EF4-FFF2-40B4-BE49-F238E27FC236}">
                <a16:creationId xmlns:a16="http://schemas.microsoft.com/office/drawing/2014/main" id="{B759A5BC-EFB2-2E46-BD10-9652F903BD46}"/>
              </a:ext>
            </a:extLst>
          </p:cNvPr>
          <p:cNvSpPr/>
          <p:nvPr/>
        </p:nvSpPr>
        <p:spPr bwMode="auto">
          <a:xfrm>
            <a:off x="2364028" y="2929367"/>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66" name="Oval 65">
            <a:extLst>
              <a:ext uri="{FF2B5EF4-FFF2-40B4-BE49-F238E27FC236}">
                <a16:creationId xmlns:a16="http://schemas.microsoft.com/office/drawing/2014/main" id="{2BAD0DC5-8951-FF48-98DC-DD32BDA3A1D5}"/>
              </a:ext>
            </a:extLst>
          </p:cNvPr>
          <p:cNvSpPr/>
          <p:nvPr/>
        </p:nvSpPr>
        <p:spPr bwMode="auto">
          <a:xfrm>
            <a:off x="1815038" y="312420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cxnSp>
        <p:nvCxnSpPr>
          <p:cNvPr id="67" name="Straight Connector 66">
            <a:extLst>
              <a:ext uri="{FF2B5EF4-FFF2-40B4-BE49-F238E27FC236}">
                <a16:creationId xmlns:a16="http://schemas.microsoft.com/office/drawing/2014/main" id="{0921CAF7-3584-BE4E-A4F8-CB594CC117C9}"/>
              </a:ext>
            </a:extLst>
          </p:cNvPr>
          <p:cNvCxnSpPr>
            <a:cxnSpLocks/>
          </p:cNvCxnSpPr>
          <p:nvPr/>
        </p:nvCxnSpPr>
        <p:spPr bwMode="auto">
          <a:xfrm>
            <a:off x="1622235" y="1943938"/>
            <a:ext cx="720081" cy="1587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8" name="Oval 67">
            <a:extLst>
              <a:ext uri="{FF2B5EF4-FFF2-40B4-BE49-F238E27FC236}">
                <a16:creationId xmlns:a16="http://schemas.microsoft.com/office/drawing/2014/main" id="{975AF44B-A7D4-3A41-A7BA-226A11118235}"/>
              </a:ext>
            </a:extLst>
          </p:cNvPr>
          <p:cNvSpPr/>
          <p:nvPr/>
        </p:nvSpPr>
        <p:spPr bwMode="auto">
          <a:xfrm>
            <a:off x="1831316" y="1459881"/>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69" name="Oval 68">
            <a:extLst>
              <a:ext uri="{FF2B5EF4-FFF2-40B4-BE49-F238E27FC236}">
                <a16:creationId xmlns:a16="http://schemas.microsoft.com/office/drawing/2014/main" id="{14A36362-BC44-B14D-A4B0-D449D719F2E4}"/>
              </a:ext>
            </a:extLst>
          </p:cNvPr>
          <p:cNvSpPr/>
          <p:nvPr/>
        </p:nvSpPr>
        <p:spPr bwMode="auto">
          <a:xfrm>
            <a:off x="2199871" y="179990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sp>
        <p:nvSpPr>
          <p:cNvPr id="70" name="Oval 69">
            <a:extLst>
              <a:ext uri="{FF2B5EF4-FFF2-40B4-BE49-F238E27FC236}">
                <a16:creationId xmlns:a16="http://schemas.microsoft.com/office/drawing/2014/main" id="{46120C0E-4761-2540-81C9-9D4ECCFA7417}"/>
              </a:ext>
            </a:extLst>
          </p:cNvPr>
          <p:cNvSpPr/>
          <p:nvPr/>
        </p:nvSpPr>
        <p:spPr bwMode="auto">
          <a:xfrm>
            <a:off x="831394" y="2661871"/>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71" name="Oval 70">
            <a:extLst>
              <a:ext uri="{FF2B5EF4-FFF2-40B4-BE49-F238E27FC236}">
                <a16:creationId xmlns:a16="http://schemas.microsoft.com/office/drawing/2014/main" id="{C7511A2E-2194-8E46-9B36-0B7468EE8385}"/>
              </a:ext>
            </a:extLst>
          </p:cNvPr>
          <p:cNvSpPr/>
          <p:nvPr/>
        </p:nvSpPr>
        <p:spPr bwMode="auto">
          <a:xfrm>
            <a:off x="1462373" y="180970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grpSp>
        <p:nvGrpSpPr>
          <p:cNvPr id="4" name="Group 3">
            <a:extLst>
              <a:ext uri="{FF2B5EF4-FFF2-40B4-BE49-F238E27FC236}">
                <a16:creationId xmlns:a16="http://schemas.microsoft.com/office/drawing/2014/main" id="{745DC6C6-1385-4748-8F51-FC747069E279}"/>
              </a:ext>
            </a:extLst>
          </p:cNvPr>
          <p:cNvGrpSpPr/>
          <p:nvPr/>
        </p:nvGrpSpPr>
        <p:grpSpPr>
          <a:xfrm>
            <a:off x="3658983" y="1611242"/>
            <a:ext cx="1475011" cy="1596736"/>
            <a:chOff x="3658983" y="1611242"/>
            <a:chExt cx="1475011" cy="1596736"/>
          </a:xfrm>
        </p:grpSpPr>
        <p:cxnSp>
          <p:nvCxnSpPr>
            <p:cNvPr id="89" name="Straight Connector 88">
              <a:extLst>
                <a:ext uri="{FF2B5EF4-FFF2-40B4-BE49-F238E27FC236}">
                  <a16:creationId xmlns:a16="http://schemas.microsoft.com/office/drawing/2014/main" id="{C1B34ACA-3D79-5147-BEF6-BC7D2DA6D155}"/>
                </a:ext>
              </a:extLst>
            </p:cNvPr>
            <p:cNvCxnSpPr>
              <a:cxnSpLocks/>
              <a:stCxn id="91" idx="4"/>
            </p:cNvCxnSpPr>
            <p:nvPr/>
          </p:nvCxnSpPr>
          <p:spPr bwMode="auto">
            <a:xfrm>
              <a:off x="3779912" y="2361250"/>
              <a:ext cx="0" cy="22776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0" name="Oval 89">
              <a:extLst>
                <a:ext uri="{FF2B5EF4-FFF2-40B4-BE49-F238E27FC236}">
                  <a16:creationId xmlns:a16="http://schemas.microsoft.com/office/drawing/2014/main" id="{5E297766-FF64-4A4F-B455-4115B9344FAE}"/>
                </a:ext>
              </a:extLst>
            </p:cNvPr>
            <p:cNvSpPr/>
            <p:nvPr/>
          </p:nvSpPr>
          <p:spPr bwMode="auto">
            <a:xfrm>
              <a:off x="3663170" y="2542755"/>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91" name="Oval 90">
              <a:extLst>
                <a:ext uri="{FF2B5EF4-FFF2-40B4-BE49-F238E27FC236}">
                  <a16:creationId xmlns:a16="http://schemas.microsoft.com/office/drawing/2014/main" id="{DD6C1EC4-A9BC-6843-8C7E-7E22EEDA6D73}"/>
                </a:ext>
              </a:extLst>
            </p:cNvPr>
            <p:cNvSpPr/>
            <p:nvPr/>
          </p:nvSpPr>
          <p:spPr bwMode="auto">
            <a:xfrm>
              <a:off x="3658983" y="2119391"/>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cxnSp>
          <p:nvCxnSpPr>
            <p:cNvPr id="92" name="Straight Connector 91">
              <a:extLst>
                <a:ext uri="{FF2B5EF4-FFF2-40B4-BE49-F238E27FC236}">
                  <a16:creationId xmlns:a16="http://schemas.microsoft.com/office/drawing/2014/main" id="{713D4E95-051A-EE46-B2F3-6E7E84BBEC64}"/>
                </a:ext>
              </a:extLst>
            </p:cNvPr>
            <p:cNvCxnSpPr>
              <a:cxnSpLocks/>
            </p:cNvCxnSpPr>
            <p:nvPr/>
          </p:nvCxnSpPr>
          <p:spPr bwMode="auto">
            <a:xfrm>
              <a:off x="3775726" y="2784614"/>
              <a:ext cx="0" cy="22776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3" name="Oval 92">
              <a:extLst>
                <a:ext uri="{FF2B5EF4-FFF2-40B4-BE49-F238E27FC236}">
                  <a16:creationId xmlns:a16="http://schemas.microsoft.com/office/drawing/2014/main" id="{D1F316BD-4D03-B54A-A7B4-3990961D30AD}"/>
                </a:ext>
              </a:extLst>
            </p:cNvPr>
            <p:cNvSpPr/>
            <p:nvPr/>
          </p:nvSpPr>
          <p:spPr bwMode="auto">
            <a:xfrm>
              <a:off x="3658983" y="2966119"/>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cxnSp>
          <p:nvCxnSpPr>
            <p:cNvPr id="94" name="Straight Connector 93">
              <a:extLst>
                <a:ext uri="{FF2B5EF4-FFF2-40B4-BE49-F238E27FC236}">
                  <a16:creationId xmlns:a16="http://schemas.microsoft.com/office/drawing/2014/main" id="{63934B02-561C-0243-B33F-EAA2806B13AB}"/>
                </a:ext>
              </a:extLst>
            </p:cNvPr>
            <p:cNvCxnSpPr>
              <a:cxnSpLocks/>
              <a:stCxn id="96" idx="5"/>
            </p:cNvCxnSpPr>
            <p:nvPr/>
          </p:nvCxnSpPr>
          <p:spPr bwMode="auto">
            <a:xfrm>
              <a:off x="4789101" y="2306417"/>
              <a:ext cx="221798" cy="32161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0D2A7C79-371B-D644-BDD0-535CDD6E7B78}"/>
                </a:ext>
              </a:extLst>
            </p:cNvPr>
            <p:cNvCxnSpPr>
              <a:cxnSpLocks/>
              <a:stCxn id="96" idx="3"/>
            </p:cNvCxnSpPr>
            <p:nvPr/>
          </p:nvCxnSpPr>
          <p:spPr bwMode="auto">
            <a:xfrm flipH="1">
              <a:off x="4393792" y="2306417"/>
              <a:ext cx="224287" cy="33495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6" name="Oval 95">
              <a:extLst>
                <a:ext uri="{FF2B5EF4-FFF2-40B4-BE49-F238E27FC236}">
                  <a16:creationId xmlns:a16="http://schemas.microsoft.com/office/drawing/2014/main" id="{8589D5E0-0433-2E43-B3FC-81A7A515B5A4}"/>
                </a:ext>
              </a:extLst>
            </p:cNvPr>
            <p:cNvSpPr/>
            <p:nvPr/>
          </p:nvSpPr>
          <p:spPr bwMode="auto">
            <a:xfrm>
              <a:off x="4582661" y="2099977"/>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97" name="Oval 96">
              <a:extLst>
                <a:ext uri="{FF2B5EF4-FFF2-40B4-BE49-F238E27FC236}">
                  <a16:creationId xmlns:a16="http://schemas.microsoft.com/office/drawing/2014/main" id="{2DFA37AC-60C4-F449-90BF-7791CFA89EDC}"/>
                </a:ext>
              </a:extLst>
            </p:cNvPr>
            <p:cNvSpPr/>
            <p:nvPr/>
          </p:nvSpPr>
          <p:spPr bwMode="auto">
            <a:xfrm>
              <a:off x="4892135" y="2507098"/>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98" name="Oval 97">
              <a:extLst>
                <a:ext uri="{FF2B5EF4-FFF2-40B4-BE49-F238E27FC236}">
                  <a16:creationId xmlns:a16="http://schemas.microsoft.com/office/drawing/2014/main" id="{E04D60A6-3815-864D-8386-DD9197183CF2}"/>
                </a:ext>
              </a:extLst>
            </p:cNvPr>
            <p:cNvSpPr/>
            <p:nvPr/>
          </p:nvSpPr>
          <p:spPr bwMode="auto">
            <a:xfrm>
              <a:off x="4272862" y="2515327"/>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99" name="Oval 98">
              <a:extLst>
                <a:ext uri="{FF2B5EF4-FFF2-40B4-BE49-F238E27FC236}">
                  <a16:creationId xmlns:a16="http://schemas.microsoft.com/office/drawing/2014/main" id="{993D8C59-47E4-6D45-91FF-12FF4B3D66C4}"/>
                </a:ext>
              </a:extLst>
            </p:cNvPr>
            <p:cNvSpPr/>
            <p:nvPr/>
          </p:nvSpPr>
          <p:spPr bwMode="auto">
            <a:xfrm>
              <a:off x="4272862" y="2963587"/>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cxnSp>
          <p:nvCxnSpPr>
            <p:cNvPr id="100" name="Straight Connector 99">
              <a:extLst>
                <a:ext uri="{FF2B5EF4-FFF2-40B4-BE49-F238E27FC236}">
                  <a16:creationId xmlns:a16="http://schemas.microsoft.com/office/drawing/2014/main" id="{27703D8A-E7AD-B042-8B57-AC7BFE8A8977}"/>
                </a:ext>
              </a:extLst>
            </p:cNvPr>
            <p:cNvCxnSpPr>
              <a:cxnSpLocks/>
              <a:stCxn id="98" idx="4"/>
              <a:endCxn id="99" idx="0"/>
            </p:cNvCxnSpPr>
            <p:nvPr/>
          </p:nvCxnSpPr>
          <p:spPr bwMode="auto">
            <a:xfrm>
              <a:off x="4393791" y="2757186"/>
              <a:ext cx="0" cy="206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1" name="Oval 100">
              <a:extLst>
                <a:ext uri="{FF2B5EF4-FFF2-40B4-BE49-F238E27FC236}">
                  <a16:creationId xmlns:a16="http://schemas.microsoft.com/office/drawing/2014/main" id="{450E8C44-3E42-6D4B-BF0A-07C5AD19AE7F}"/>
                </a:ext>
              </a:extLst>
            </p:cNvPr>
            <p:cNvSpPr/>
            <p:nvPr/>
          </p:nvSpPr>
          <p:spPr bwMode="auto">
            <a:xfrm>
              <a:off x="4881926" y="2963587"/>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cxnSp>
          <p:nvCxnSpPr>
            <p:cNvPr id="102" name="Straight Connector 101">
              <a:extLst>
                <a:ext uri="{FF2B5EF4-FFF2-40B4-BE49-F238E27FC236}">
                  <a16:creationId xmlns:a16="http://schemas.microsoft.com/office/drawing/2014/main" id="{F4B5C49A-0FD9-9B4E-96D0-EEC3C036AF0F}"/>
                </a:ext>
              </a:extLst>
            </p:cNvPr>
            <p:cNvCxnSpPr>
              <a:cxnSpLocks/>
              <a:endCxn id="101" idx="0"/>
            </p:cNvCxnSpPr>
            <p:nvPr/>
          </p:nvCxnSpPr>
          <p:spPr bwMode="auto">
            <a:xfrm>
              <a:off x="5002855" y="2757186"/>
              <a:ext cx="0" cy="206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4" name="Oval 103">
              <a:extLst>
                <a:ext uri="{FF2B5EF4-FFF2-40B4-BE49-F238E27FC236}">
                  <a16:creationId xmlns:a16="http://schemas.microsoft.com/office/drawing/2014/main" id="{2EA26FB6-24C5-AF45-8371-5F3C8D925DC1}"/>
                </a:ext>
              </a:extLst>
            </p:cNvPr>
            <p:cNvSpPr/>
            <p:nvPr/>
          </p:nvSpPr>
          <p:spPr bwMode="auto">
            <a:xfrm>
              <a:off x="4049938" y="1611242"/>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cxnSp>
          <p:nvCxnSpPr>
            <p:cNvPr id="105" name="Straight Connector 104">
              <a:extLst>
                <a:ext uri="{FF2B5EF4-FFF2-40B4-BE49-F238E27FC236}">
                  <a16:creationId xmlns:a16="http://schemas.microsoft.com/office/drawing/2014/main" id="{4460EB6C-D442-5B47-8E18-B020EEC04A5E}"/>
                </a:ext>
              </a:extLst>
            </p:cNvPr>
            <p:cNvCxnSpPr>
              <a:cxnSpLocks/>
              <a:stCxn id="104" idx="3"/>
              <a:endCxn id="91" idx="7"/>
            </p:cNvCxnSpPr>
            <p:nvPr/>
          </p:nvCxnSpPr>
          <p:spPr bwMode="auto">
            <a:xfrm flipH="1">
              <a:off x="3865423" y="1817682"/>
              <a:ext cx="219934" cy="3371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D6DFCA1E-FA6D-C341-8150-E5A4CD334BF7}"/>
                </a:ext>
              </a:extLst>
            </p:cNvPr>
            <p:cNvCxnSpPr>
              <a:cxnSpLocks/>
              <a:stCxn id="104" idx="5"/>
              <a:endCxn id="96" idx="1"/>
            </p:cNvCxnSpPr>
            <p:nvPr/>
          </p:nvCxnSpPr>
          <p:spPr bwMode="auto">
            <a:xfrm>
              <a:off x="4256378" y="1817682"/>
              <a:ext cx="361702" cy="317715"/>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pic>
        <p:nvPicPr>
          <p:cNvPr id="6" name="Audio 5">
            <a:hlinkClick r:id="" action="ppaction://media"/>
            <a:extLst>
              <a:ext uri="{FF2B5EF4-FFF2-40B4-BE49-F238E27FC236}">
                <a16:creationId xmlns:a16="http://schemas.microsoft.com/office/drawing/2014/main" id="{94F82E6C-BF87-5340-9560-32EE5EDD93F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1558962785"/>
      </p:ext>
    </p:extLst>
  </p:cSld>
  <p:clrMapOvr>
    <a:masterClrMapping/>
  </p:clrMapOvr>
  <mc:AlternateContent xmlns:mc="http://schemas.openxmlformats.org/markup-compatibility/2006" xmlns:p14="http://schemas.microsoft.com/office/powerpoint/2010/main">
    <mc:Choice Requires="p14">
      <p:transition spd="slow" p14:dur="2000" advTm="28841"/>
    </mc:Choice>
    <mc:Fallback xmlns="">
      <p:transition spd="slow" advTm="28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4" name="Straight Connector 123">
            <a:extLst>
              <a:ext uri="{FF2B5EF4-FFF2-40B4-BE49-F238E27FC236}">
                <a16:creationId xmlns:a16="http://schemas.microsoft.com/office/drawing/2014/main" id="{BF4A0817-C84A-6E4B-99E2-ABDE61E4A73D}"/>
              </a:ext>
            </a:extLst>
          </p:cNvPr>
          <p:cNvCxnSpPr>
            <a:cxnSpLocks/>
          </p:cNvCxnSpPr>
          <p:nvPr/>
        </p:nvCxnSpPr>
        <p:spPr bwMode="auto">
          <a:xfrm flipH="1">
            <a:off x="1957158" y="1953694"/>
            <a:ext cx="384149" cy="383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1DB68C58-5E01-6F49-BAE2-F8B22D2C7EDF}"/>
              </a:ext>
            </a:extLst>
          </p:cNvPr>
          <p:cNvCxnSpPr>
            <a:cxnSpLocks/>
          </p:cNvCxnSpPr>
          <p:nvPr/>
        </p:nvCxnSpPr>
        <p:spPr bwMode="auto">
          <a:xfrm>
            <a:off x="1622235" y="1961615"/>
            <a:ext cx="334922" cy="3759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2576DBA2-F3D6-F943-9481-F80C012D29BD}"/>
              </a:ext>
            </a:extLst>
          </p:cNvPr>
          <p:cNvCxnSpPr>
            <a:cxnSpLocks/>
          </p:cNvCxnSpPr>
          <p:nvPr/>
        </p:nvCxnSpPr>
        <p:spPr bwMode="auto">
          <a:xfrm flipV="1">
            <a:off x="1972364" y="1541839"/>
            <a:ext cx="0" cy="7957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F8F23FA4-4BB9-1D47-A323-68B131D8A4D6}"/>
              </a:ext>
            </a:extLst>
          </p:cNvPr>
          <p:cNvCxnSpPr>
            <a:cxnSpLocks/>
          </p:cNvCxnSpPr>
          <p:nvPr/>
        </p:nvCxnSpPr>
        <p:spPr bwMode="auto">
          <a:xfrm flipH="1">
            <a:off x="1547664" y="2347391"/>
            <a:ext cx="409494" cy="4487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7FE3BE5E-E089-EF47-B919-1E6679488871}"/>
              </a:ext>
            </a:extLst>
          </p:cNvPr>
          <p:cNvCxnSpPr>
            <a:cxnSpLocks/>
          </p:cNvCxnSpPr>
          <p:nvPr/>
        </p:nvCxnSpPr>
        <p:spPr bwMode="auto">
          <a:xfrm>
            <a:off x="1977911" y="1603897"/>
            <a:ext cx="363396" cy="3400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4E43A168-7CA1-FA4E-B5A5-E6B7DEEF5070}"/>
              </a:ext>
            </a:extLst>
          </p:cNvPr>
          <p:cNvCxnSpPr>
            <a:cxnSpLocks/>
          </p:cNvCxnSpPr>
          <p:nvPr/>
        </p:nvCxnSpPr>
        <p:spPr bwMode="auto">
          <a:xfrm flipH="1">
            <a:off x="995287" y="2796109"/>
            <a:ext cx="54899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2A1BC507-82A3-5B43-9B2C-B17CFFC01E42}"/>
              </a:ext>
            </a:extLst>
          </p:cNvPr>
          <p:cNvCxnSpPr>
            <a:cxnSpLocks/>
          </p:cNvCxnSpPr>
          <p:nvPr/>
        </p:nvCxnSpPr>
        <p:spPr bwMode="auto">
          <a:xfrm flipH="1">
            <a:off x="1606389" y="1603875"/>
            <a:ext cx="371522" cy="35593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 name="Rectangle 1">
            <a:extLst>
              <a:ext uri="{FF2B5EF4-FFF2-40B4-BE49-F238E27FC236}">
                <a16:creationId xmlns:a16="http://schemas.microsoft.com/office/drawing/2014/main" id="{1F95EE8A-A7E4-754D-AE12-C4681A107A95}"/>
              </a:ext>
            </a:extLst>
          </p:cNvPr>
          <p:cNvSpPr/>
          <p:nvPr/>
        </p:nvSpPr>
        <p:spPr bwMode="auto">
          <a:xfrm>
            <a:off x="0" y="-92546"/>
            <a:ext cx="9180512" cy="699542"/>
          </a:xfrm>
          <a:prstGeom prst="rect">
            <a:avLst/>
          </a:prstGeom>
          <a:solidFill>
            <a:srgbClr val="0035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179512" y="69473"/>
            <a:ext cx="5328592" cy="504055"/>
          </a:xfrm>
          <a:prstGeom prst="rect">
            <a:avLst/>
          </a:prstGeom>
        </p:spPr>
        <p:txBody>
          <a:bodyPr anchor="t"/>
          <a:lstStyle/>
          <a:p>
            <a:r>
              <a:rPr lang="en-US" sz="2400" dirty="0">
                <a:solidFill>
                  <a:schemeClr val="bg1"/>
                </a:solidFill>
                <a:latin typeface="Arial"/>
                <a:cs typeface="Arial"/>
              </a:rPr>
              <a:t>A sketch of the algorithm</a:t>
            </a:r>
            <a:endParaRPr lang="en-US" sz="2400" dirty="0">
              <a:solidFill>
                <a:schemeClr val="bg1"/>
              </a:solidFill>
            </a:endParaRPr>
          </a:p>
        </p:txBody>
      </p:sp>
      <p:cxnSp>
        <p:nvCxnSpPr>
          <p:cNvPr id="6" name="Straight Connector 5">
            <a:extLst>
              <a:ext uri="{FF2B5EF4-FFF2-40B4-BE49-F238E27FC236}">
                <a16:creationId xmlns:a16="http://schemas.microsoft.com/office/drawing/2014/main" id="{E058F6F9-8688-4043-A376-3DC1D9363C91}"/>
              </a:ext>
            </a:extLst>
          </p:cNvPr>
          <p:cNvCxnSpPr>
            <a:cxnSpLocks/>
          </p:cNvCxnSpPr>
          <p:nvPr/>
        </p:nvCxnSpPr>
        <p:spPr bwMode="auto">
          <a:xfrm>
            <a:off x="1973761" y="2330390"/>
            <a:ext cx="534342" cy="1884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4F304556-52DA-4946-BE0E-704596CA7A14}"/>
              </a:ext>
            </a:extLst>
          </p:cNvPr>
          <p:cNvCxnSpPr>
            <a:cxnSpLocks/>
          </p:cNvCxnSpPr>
          <p:nvPr/>
        </p:nvCxnSpPr>
        <p:spPr bwMode="auto">
          <a:xfrm>
            <a:off x="2508044" y="2518835"/>
            <a:ext cx="0" cy="5545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ED647CBA-914A-9B42-A901-18663A32CD74}"/>
              </a:ext>
            </a:extLst>
          </p:cNvPr>
          <p:cNvCxnSpPr>
            <a:cxnSpLocks/>
          </p:cNvCxnSpPr>
          <p:nvPr/>
        </p:nvCxnSpPr>
        <p:spPr bwMode="auto">
          <a:xfrm flipH="1">
            <a:off x="1973761" y="3073383"/>
            <a:ext cx="534283" cy="194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3248B4E6-CE66-C348-9061-478AE10F8875}"/>
              </a:ext>
            </a:extLst>
          </p:cNvPr>
          <p:cNvCxnSpPr>
            <a:cxnSpLocks/>
          </p:cNvCxnSpPr>
          <p:nvPr/>
        </p:nvCxnSpPr>
        <p:spPr bwMode="auto">
          <a:xfrm flipH="1" flipV="1">
            <a:off x="1554080" y="2805887"/>
            <a:ext cx="419681" cy="46233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Oval 13">
            <a:extLst>
              <a:ext uri="{FF2B5EF4-FFF2-40B4-BE49-F238E27FC236}">
                <a16:creationId xmlns:a16="http://schemas.microsoft.com/office/drawing/2014/main" id="{4BC2CDCB-E722-CA49-BC89-BF0CAB544949}"/>
              </a:ext>
            </a:extLst>
          </p:cNvPr>
          <p:cNvSpPr/>
          <p:nvPr/>
        </p:nvSpPr>
        <p:spPr bwMode="auto">
          <a:xfrm>
            <a:off x="1813141" y="218637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15" name="Oval 14">
            <a:extLst>
              <a:ext uri="{FF2B5EF4-FFF2-40B4-BE49-F238E27FC236}">
                <a16:creationId xmlns:a16="http://schemas.microsoft.com/office/drawing/2014/main" id="{78AC9685-3C9D-2647-9F36-0E1790EED15F}"/>
              </a:ext>
            </a:extLst>
          </p:cNvPr>
          <p:cNvSpPr/>
          <p:nvPr/>
        </p:nvSpPr>
        <p:spPr bwMode="auto">
          <a:xfrm>
            <a:off x="2364087" y="2374819"/>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16" name="Oval 15">
            <a:extLst>
              <a:ext uri="{FF2B5EF4-FFF2-40B4-BE49-F238E27FC236}">
                <a16:creationId xmlns:a16="http://schemas.microsoft.com/office/drawing/2014/main" id="{D67FE5DF-390B-7547-9F24-92492D42485D}"/>
              </a:ext>
            </a:extLst>
          </p:cNvPr>
          <p:cNvSpPr/>
          <p:nvPr/>
        </p:nvSpPr>
        <p:spPr bwMode="auto">
          <a:xfrm>
            <a:off x="1400261" y="2652093"/>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17" name="Oval 16">
            <a:extLst>
              <a:ext uri="{FF2B5EF4-FFF2-40B4-BE49-F238E27FC236}">
                <a16:creationId xmlns:a16="http://schemas.microsoft.com/office/drawing/2014/main" id="{BE90125B-3AEF-E842-9042-4EBBE69E3A44}"/>
              </a:ext>
            </a:extLst>
          </p:cNvPr>
          <p:cNvSpPr/>
          <p:nvPr/>
        </p:nvSpPr>
        <p:spPr bwMode="auto">
          <a:xfrm>
            <a:off x="2364028" y="2929367"/>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18" name="Oval 17">
            <a:extLst>
              <a:ext uri="{FF2B5EF4-FFF2-40B4-BE49-F238E27FC236}">
                <a16:creationId xmlns:a16="http://schemas.microsoft.com/office/drawing/2014/main" id="{F3D8F2E4-79CA-CA4F-8607-C6F97EA339B2}"/>
              </a:ext>
            </a:extLst>
          </p:cNvPr>
          <p:cNvSpPr/>
          <p:nvPr/>
        </p:nvSpPr>
        <p:spPr bwMode="auto">
          <a:xfrm>
            <a:off x="1815038" y="312420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cxnSp>
        <p:nvCxnSpPr>
          <p:cNvPr id="23" name="Straight Connector 22">
            <a:extLst>
              <a:ext uri="{FF2B5EF4-FFF2-40B4-BE49-F238E27FC236}">
                <a16:creationId xmlns:a16="http://schemas.microsoft.com/office/drawing/2014/main" id="{A49A1A04-A4EC-724B-A3BB-7C921E65763C}"/>
              </a:ext>
            </a:extLst>
          </p:cNvPr>
          <p:cNvCxnSpPr>
            <a:cxnSpLocks/>
          </p:cNvCxnSpPr>
          <p:nvPr/>
        </p:nvCxnSpPr>
        <p:spPr bwMode="auto">
          <a:xfrm>
            <a:off x="1622235" y="1943938"/>
            <a:ext cx="720081" cy="1587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7" name="Oval 26">
            <a:extLst>
              <a:ext uri="{FF2B5EF4-FFF2-40B4-BE49-F238E27FC236}">
                <a16:creationId xmlns:a16="http://schemas.microsoft.com/office/drawing/2014/main" id="{184DFD50-5560-A14B-8E49-524EEE54B096}"/>
              </a:ext>
            </a:extLst>
          </p:cNvPr>
          <p:cNvSpPr/>
          <p:nvPr/>
        </p:nvSpPr>
        <p:spPr bwMode="auto">
          <a:xfrm>
            <a:off x="1831316" y="1459881"/>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28" name="Oval 27">
            <a:extLst>
              <a:ext uri="{FF2B5EF4-FFF2-40B4-BE49-F238E27FC236}">
                <a16:creationId xmlns:a16="http://schemas.microsoft.com/office/drawing/2014/main" id="{70A97172-81A7-1E4B-AB14-EDB761507EA3}"/>
              </a:ext>
            </a:extLst>
          </p:cNvPr>
          <p:cNvSpPr/>
          <p:nvPr/>
        </p:nvSpPr>
        <p:spPr bwMode="auto">
          <a:xfrm>
            <a:off x="2199871" y="179990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sp>
        <p:nvSpPr>
          <p:cNvPr id="29" name="Oval 28">
            <a:extLst>
              <a:ext uri="{FF2B5EF4-FFF2-40B4-BE49-F238E27FC236}">
                <a16:creationId xmlns:a16="http://schemas.microsoft.com/office/drawing/2014/main" id="{0FA7433A-E177-7F43-AA14-00D1D7FFD0C4}"/>
              </a:ext>
            </a:extLst>
          </p:cNvPr>
          <p:cNvSpPr/>
          <p:nvPr/>
        </p:nvSpPr>
        <p:spPr bwMode="auto">
          <a:xfrm>
            <a:off x="831394" y="2661871"/>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30" name="Oval 29">
            <a:extLst>
              <a:ext uri="{FF2B5EF4-FFF2-40B4-BE49-F238E27FC236}">
                <a16:creationId xmlns:a16="http://schemas.microsoft.com/office/drawing/2014/main" id="{9346A1BF-B6AD-9B43-BC26-B31A067F95B0}"/>
              </a:ext>
            </a:extLst>
          </p:cNvPr>
          <p:cNvSpPr/>
          <p:nvPr/>
        </p:nvSpPr>
        <p:spPr bwMode="auto">
          <a:xfrm>
            <a:off x="1462373" y="180970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cxnSp>
        <p:nvCxnSpPr>
          <p:cNvPr id="25" name="Straight Connector 24">
            <a:extLst>
              <a:ext uri="{FF2B5EF4-FFF2-40B4-BE49-F238E27FC236}">
                <a16:creationId xmlns:a16="http://schemas.microsoft.com/office/drawing/2014/main" id="{C049438A-46E1-844E-8042-CD978E27C2EA}"/>
              </a:ext>
            </a:extLst>
          </p:cNvPr>
          <p:cNvCxnSpPr>
            <a:cxnSpLocks/>
            <a:stCxn id="34" idx="4"/>
          </p:cNvCxnSpPr>
          <p:nvPr/>
        </p:nvCxnSpPr>
        <p:spPr bwMode="auto">
          <a:xfrm>
            <a:off x="3779912" y="2361250"/>
            <a:ext cx="0" cy="22776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2" name="Oval 31">
            <a:extLst>
              <a:ext uri="{FF2B5EF4-FFF2-40B4-BE49-F238E27FC236}">
                <a16:creationId xmlns:a16="http://schemas.microsoft.com/office/drawing/2014/main" id="{4C305854-AAC6-794B-8F53-84C3CEA6A597}"/>
              </a:ext>
            </a:extLst>
          </p:cNvPr>
          <p:cNvSpPr/>
          <p:nvPr/>
        </p:nvSpPr>
        <p:spPr bwMode="auto">
          <a:xfrm>
            <a:off x="3663170" y="2542755"/>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34" name="Oval 33">
            <a:extLst>
              <a:ext uri="{FF2B5EF4-FFF2-40B4-BE49-F238E27FC236}">
                <a16:creationId xmlns:a16="http://schemas.microsoft.com/office/drawing/2014/main" id="{816A22F1-9D50-0940-92F0-723C64D1187F}"/>
              </a:ext>
            </a:extLst>
          </p:cNvPr>
          <p:cNvSpPr/>
          <p:nvPr/>
        </p:nvSpPr>
        <p:spPr bwMode="auto">
          <a:xfrm>
            <a:off x="3658983" y="2119391"/>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cxnSp>
        <p:nvCxnSpPr>
          <p:cNvPr id="35" name="Straight Connector 34">
            <a:extLst>
              <a:ext uri="{FF2B5EF4-FFF2-40B4-BE49-F238E27FC236}">
                <a16:creationId xmlns:a16="http://schemas.microsoft.com/office/drawing/2014/main" id="{6CF1D742-44EA-AC46-9990-1D2E93891054}"/>
              </a:ext>
            </a:extLst>
          </p:cNvPr>
          <p:cNvCxnSpPr>
            <a:cxnSpLocks/>
          </p:cNvCxnSpPr>
          <p:nvPr/>
        </p:nvCxnSpPr>
        <p:spPr bwMode="auto">
          <a:xfrm>
            <a:off x="3775726" y="2784614"/>
            <a:ext cx="0" cy="22776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6" name="Oval 35">
            <a:extLst>
              <a:ext uri="{FF2B5EF4-FFF2-40B4-BE49-F238E27FC236}">
                <a16:creationId xmlns:a16="http://schemas.microsoft.com/office/drawing/2014/main" id="{D658DAA7-56CC-D545-BF48-525103420089}"/>
              </a:ext>
            </a:extLst>
          </p:cNvPr>
          <p:cNvSpPr/>
          <p:nvPr/>
        </p:nvSpPr>
        <p:spPr bwMode="auto">
          <a:xfrm>
            <a:off x="3658983" y="2966119"/>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cxnSp>
        <p:nvCxnSpPr>
          <p:cNvPr id="37" name="Straight Connector 36">
            <a:extLst>
              <a:ext uri="{FF2B5EF4-FFF2-40B4-BE49-F238E27FC236}">
                <a16:creationId xmlns:a16="http://schemas.microsoft.com/office/drawing/2014/main" id="{6966C598-F40D-7C4D-8CE9-CA8C9897C928}"/>
              </a:ext>
            </a:extLst>
          </p:cNvPr>
          <p:cNvCxnSpPr>
            <a:cxnSpLocks/>
            <a:stCxn id="40" idx="5"/>
          </p:cNvCxnSpPr>
          <p:nvPr/>
        </p:nvCxnSpPr>
        <p:spPr bwMode="auto">
          <a:xfrm>
            <a:off x="4789101" y="2306417"/>
            <a:ext cx="221798" cy="32161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18C76164-5147-8F4B-B216-14B451FC64D8}"/>
              </a:ext>
            </a:extLst>
          </p:cNvPr>
          <p:cNvCxnSpPr>
            <a:cxnSpLocks/>
            <a:stCxn id="40" idx="3"/>
          </p:cNvCxnSpPr>
          <p:nvPr/>
        </p:nvCxnSpPr>
        <p:spPr bwMode="auto">
          <a:xfrm flipH="1">
            <a:off x="4393792" y="2306417"/>
            <a:ext cx="224287" cy="33495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0" name="Oval 39">
            <a:extLst>
              <a:ext uri="{FF2B5EF4-FFF2-40B4-BE49-F238E27FC236}">
                <a16:creationId xmlns:a16="http://schemas.microsoft.com/office/drawing/2014/main" id="{3F24D072-FABB-4B43-992F-4A492C6E843B}"/>
              </a:ext>
            </a:extLst>
          </p:cNvPr>
          <p:cNvSpPr/>
          <p:nvPr/>
        </p:nvSpPr>
        <p:spPr bwMode="auto">
          <a:xfrm>
            <a:off x="4582661" y="2099977"/>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41" name="Oval 40">
            <a:extLst>
              <a:ext uri="{FF2B5EF4-FFF2-40B4-BE49-F238E27FC236}">
                <a16:creationId xmlns:a16="http://schemas.microsoft.com/office/drawing/2014/main" id="{18A35394-7D53-2B4B-8C3E-020E24FB557B}"/>
              </a:ext>
            </a:extLst>
          </p:cNvPr>
          <p:cNvSpPr/>
          <p:nvPr/>
        </p:nvSpPr>
        <p:spPr bwMode="auto">
          <a:xfrm>
            <a:off x="4892135" y="2507098"/>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42" name="Oval 41">
            <a:extLst>
              <a:ext uri="{FF2B5EF4-FFF2-40B4-BE49-F238E27FC236}">
                <a16:creationId xmlns:a16="http://schemas.microsoft.com/office/drawing/2014/main" id="{8C40DB1A-7265-1748-B782-CFCF2E1E6AB9}"/>
              </a:ext>
            </a:extLst>
          </p:cNvPr>
          <p:cNvSpPr/>
          <p:nvPr/>
        </p:nvSpPr>
        <p:spPr bwMode="auto">
          <a:xfrm>
            <a:off x="4272862" y="2515327"/>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43" name="Oval 42">
            <a:extLst>
              <a:ext uri="{FF2B5EF4-FFF2-40B4-BE49-F238E27FC236}">
                <a16:creationId xmlns:a16="http://schemas.microsoft.com/office/drawing/2014/main" id="{B176637E-5351-9D4A-A020-48C843150504}"/>
              </a:ext>
            </a:extLst>
          </p:cNvPr>
          <p:cNvSpPr/>
          <p:nvPr/>
        </p:nvSpPr>
        <p:spPr bwMode="auto">
          <a:xfrm>
            <a:off x="4272862" y="2963587"/>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cxnSp>
        <p:nvCxnSpPr>
          <p:cNvPr id="44" name="Straight Connector 43">
            <a:extLst>
              <a:ext uri="{FF2B5EF4-FFF2-40B4-BE49-F238E27FC236}">
                <a16:creationId xmlns:a16="http://schemas.microsoft.com/office/drawing/2014/main" id="{53C4F7AF-4FA2-6541-8B64-6F295944E18B}"/>
              </a:ext>
            </a:extLst>
          </p:cNvPr>
          <p:cNvCxnSpPr>
            <a:cxnSpLocks/>
            <a:stCxn id="42" idx="4"/>
            <a:endCxn id="43" idx="0"/>
          </p:cNvCxnSpPr>
          <p:nvPr/>
        </p:nvCxnSpPr>
        <p:spPr bwMode="auto">
          <a:xfrm>
            <a:off x="4393791" y="2757186"/>
            <a:ext cx="0" cy="206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5" name="Oval 44">
            <a:extLst>
              <a:ext uri="{FF2B5EF4-FFF2-40B4-BE49-F238E27FC236}">
                <a16:creationId xmlns:a16="http://schemas.microsoft.com/office/drawing/2014/main" id="{36403B71-A73E-C549-B383-7FC6FC78AE34}"/>
              </a:ext>
            </a:extLst>
          </p:cNvPr>
          <p:cNvSpPr/>
          <p:nvPr/>
        </p:nvSpPr>
        <p:spPr bwMode="auto">
          <a:xfrm>
            <a:off x="4881926" y="2963587"/>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cxnSp>
        <p:nvCxnSpPr>
          <p:cNvPr id="46" name="Straight Connector 45">
            <a:extLst>
              <a:ext uri="{FF2B5EF4-FFF2-40B4-BE49-F238E27FC236}">
                <a16:creationId xmlns:a16="http://schemas.microsoft.com/office/drawing/2014/main" id="{528032D8-6969-B744-888D-87A00D324ACA}"/>
              </a:ext>
            </a:extLst>
          </p:cNvPr>
          <p:cNvCxnSpPr>
            <a:cxnSpLocks/>
            <a:endCxn id="45" idx="0"/>
          </p:cNvCxnSpPr>
          <p:nvPr/>
        </p:nvCxnSpPr>
        <p:spPr bwMode="auto">
          <a:xfrm>
            <a:off x="5002855" y="2757186"/>
            <a:ext cx="0" cy="206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7" name="Oval 46">
            <a:extLst>
              <a:ext uri="{FF2B5EF4-FFF2-40B4-BE49-F238E27FC236}">
                <a16:creationId xmlns:a16="http://schemas.microsoft.com/office/drawing/2014/main" id="{4FE36674-43F7-114E-8DD0-16FA611E03CC}"/>
              </a:ext>
            </a:extLst>
          </p:cNvPr>
          <p:cNvSpPr/>
          <p:nvPr/>
        </p:nvSpPr>
        <p:spPr bwMode="auto">
          <a:xfrm>
            <a:off x="4049938" y="1611242"/>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cxnSp>
        <p:nvCxnSpPr>
          <p:cNvPr id="48" name="Straight Connector 47">
            <a:extLst>
              <a:ext uri="{FF2B5EF4-FFF2-40B4-BE49-F238E27FC236}">
                <a16:creationId xmlns:a16="http://schemas.microsoft.com/office/drawing/2014/main" id="{1E822954-434A-1C41-B0C4-B3BFABAAAB9A}"/>
              </a:ext>
            </a:extLst>
          </p:cNvPr>
          <p:cNvCxnSpPr>
            <a:cxnSpLocks/>
            <a:stCxn id="47" idx="3"/>
            <a:endCxn id="34" idx="7"/>
          </p:cNvCxnSpPr>
          <p:nvPr/>
        </p:nvCxnSpPr>
        <p:spPr bwMode="auto">
          <a:xfrm flipH="1">
            <a:off x="3865423" y="1817682"/>
            <a:ext cx="219934" cy="3371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50149D1A-8545-6B49-A31B-76F4027DDEA5}"/>
              </a:ext>
            </a:extLst>
          </p:cNvPr>
          <p:cNvCxnSpPr>
            <a:cxnSpLocks/>
            <a:stCxn id="47" idx="5"/>
            <a:endCxn id="40" idx="1"/>
          </p:cNvCxnSpPr>
          <p:nvPr/>
        </p:nvCxnSpPr>
        <p:spPr bwMode="auto">
          <a:xfrm>
            <a:off x="4256378" y="1817682"/>
            <a:ext cx="361702" cy="317715"/>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4" name="Audio 3">
            <a:hlinkClick r:id="" action="ppaction://media"/>
            <a:extLst>
              <a:ext uri="{FF2B5EF4-FFF2-40B4-BE49-F238E27FC236}">
                <a16:creationId xmlns:a16="http://schemas.microsoft.com/office/drawing/2014/main" id="{F56E5221-0D89-C94F-8D65-45B57D30BB6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3857695423"/>
      </p:ext>
    </p:extLst>
  </p:cSld>
  <p:clrMapOvr>
    <a:masterClrMapping/>
  </p:clrMapOvr>
  <mc:AlternateContent xmlns:mc="http://schemas.openxmlformats.org/markup-compatibility/2006" xmlns:p14="http://schemas.microsoft.com/office/powerpoint/2010/main">
    <mc:Choice Requires="p14">
      <p:transition spd="slow" p14:dur="2000" advTm="1867"/>
    </mc:Choice>
    <mc:Fallback xmlns="">
      <p:transition spd="slow" advTm="1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4" name="Straight Connector 123">
            <a:extLst>
              <a:ext uri="{FF2B5EF4-FFF2-40B4-BE49-F238E27FC236}">
                <a16:creationId xmlns:a16="http://schemas.microsoft.com/office/drawing/2014/main" id="{BF4A0817-C84A-6E4B-99E2-ABDE61E4A73D}"/>
              </a:ext>
            </a:extLst>
          </p:cNvPr>
          <p:cNvCxnSpPr>
            <a:cxnSpLocks/>
          </p:cNvCxnSpPr>
          <p:nvPr/>
        </p:nvCxnSpPr>
        <p:spPr bwMode="auto">
          <a:xfrm flipH="1">
            <a:off x="1957158" y="1953694"/>
            <a:ext cx="384149" cy="383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1DB68C58-5E01-6F49-BAE2-F8B22D2C7EDF}"/>
              </a:ext>
            </a:extLst>
          </p:cNvPr>
          <p:cNvCxnSpPr>
            <a:cxnSpLocks/>
          </p:cNvCxnSpPr>
          <p:nvPr/>
        </p:nvCxnSpPr>
        <p:spPr bwMode="auto">
          <a:xfrm>
            <a:off x="1622235" y="1961615"/>
            <a:ext cx="334922" cy="3759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2576DBA2-F3D6-F943-9481-F80C012D29BD}"/>
              </a:ext>
            </a:extLst>
          </p:cNvPr>
          <p:cNvCxnSpPr>
            <a:cxnSpLocks/>
          </p:cNvCxnSpPr>
          <p:nvPr/>
        </p:nvCxnSpPr>
        <p:spPr bwMode="auto">
          <a:xfrm flipV="1">
            <a:off x="1972364" y="1541839"/>
            <a:ext cx="0" cy="7957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F8F23FA4-4BB9-1D47-A323-68B131D8A4D6}"/>
              </a:ext>
            </a:extLst>
          </p:cNvPr>
          <p:cNvCxnSpPr>
            <a:cxnSpLocks/>
          </p:cNvCxnSpPr>
          <p:nvPr/>
        </p:nvCxnSpPr>
        <p:spPr bwMode="auto">
          <a:xfrm flipH="1">
            <a:off x="1547664" y="2347391"/>
            <a:ext cx="409494" cy="4487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7FE3BE5E-E089-EF47-B919-1E6679488871}"/>
              </a:ext>
            </a:extLst>
          </p:cNvPr>
          <p:cNvCxnSpPr>
            <a:cxnSpLocks/>
          </p:cNvCxnSpPr>
          <p:nvPr/>
        </p:nvCxnSpPr>
        <p:spPr bwMode="auto">
          <a:xfrm>
            <a:off x="1977911" y="1603897"/>
            <a:ext cx="363396" cy="3400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4E43A168-7CA1-FA4E-B5A5-E6B7DEEF5070}"/>
              </a:ext>
            </a:extLst>
          </p:cNvPr>
          <p:cNvCxnSpPr>
            <a:cxnSpLocks/>
          </p:cNvCxnSpPr>
          <p:nvPr/>
        </p:nvCxnSpPr>
        <p:spPr bwMode="auto">
          <a:xfrm flipH="1">
            <a:off x="995287" y="2796109"/>
            <a:ext cx="54899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2A1BC507-82A3-5B43-9B2C-B17CFFC01E42}"/>
              </a:ext>
            </a:extLst>
          </p:cNvPr>
          <p:cNvCxnSpPr>
            <a:cxnSpLocks/>
          </p:cNvCxnSpPr>
          <p:nvPr/>
        </p:nvCxnSpPr>
        <p:spPr bwMode="auto">
          <a:xfrm flipH="1">
            <a:off x="1606389" y="1603875"/>
            <a:ext cx="371522" cy="35593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 name="Rectangle 1">
            <a:extLst>
              <a:ext uri="{FF2B5EF4-FFF2-40B4-BE49-F238E27FC236}">
                <a16:creationId xmlns:a16="http://schemas.microsoft.com/office/drawing/2014/main" id="{1F95EE8A-A7E4-754D-AE12-C4681A107A95}"/>
              </a:ext>
            </a:extLst>
          </p:cNvPr>
          <p:cNvSpPr/>
          <p:nvPr/>
        </p:nvSpPr>
        <p:spPr bwMode="auto">
          <a:xfrm>
            <a:off x="0" y="-92546"/>
            <a:ext cx="9180512" cy="699542"/>
          </a:xfrm>
          <a:prstGeom prst="rect">
            <a:avLst/>
          </a:prstGeom>
          <a:solidFill>
            <a:srgbClr val="0035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179512" y="69473"/>
            <a:ext cx="4712623" cy="504055"/>
          </a:xfrm>
          <a:prstGeom prst="rect">
            <a:avLst/>
          </a:prstGeom>
        </p:spPr>
        <p:txBody>
          <a:bodyPr anchor="t"/>
          <a:lstStyle/>
          <a:p>
            <a:r>
              <a:rPr lang="en-US" sz="2400" dirty="0">
                <a:solidFill>
                  <a:schemeClr val="bg1"/>
                </a:solidFill>
                <a:latin typeface="Arial"/>
                <a:cs typeface="Arial"/>
              </a:rPr>
              <a:t>A sketch of the algorithm</a:t>
            </a:r>
            <a:endParaRPr lang="en-US" sz="2400" dirty="0">
              <a:solidFill>
                <a:schemeClr val="bg1"/>
              </a:solidFill>
            </a:endParaRPr>
          </a:p>
        </p:txBody>
      </p:sp>
      <p:cxnSp>
        <p:nvCxnSpPr>
          <p:cNvPr id="6" name="Straight Connector 5">
            <a:extLst>
              <a:ext uri="{FF2B5EF4-FFF2-40B4-BE49-F238E27FC236}">
                <a16:creationId xmlns:a16="http://schemas.microsoft.com/office/drawing/2014/main" id="{E058F6F9-8688-4043-A376-3DC1D9363C91}"/>
              </a:ext>
            </a:extLst>
          </p:cNvPr>
          <p:cNvCxnSpPr>
            <a:cxnSpLocks/>
          </p:cNvCxnSpPr>
          <p:nvPr/>
        </p:nvCxnSpPr>
        <p:spPr bwMode="auto">
          <a:xfrm>
            <a:off x="1973761" y="2330390"/>
            <a:ext cx="534342" cy="1884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4F304556-52DA-4946-BE0E-704596CA7A14}"/>
              </a:ext>
            </a:extLst>
          </p:cNvPr>
          <p:cNvCxnSpPr>
            <a:cxnSpLocks/>
          </p:cNvCxnSpPr>
          <p:nvPr/>
        </p:nvCxnSpPr>
        <p:spPr bwMode="auto">
          <a:xfrm>
            <a:off x="2508044" y="2518835"/>
            <a:ext cx="0" cy="5545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ED647CBA-914A-9B42-A901-18663A32CD74}"/>
              </a:ext>
            </a:extLst>
          </p:cNvPr>
          <p:cNvCxnSpPr>
            <a:cxnSpLocks/>
          </p:cNvCxnSpPr>
          <p:nvPr/>
        </p:nvCxnSpPr>
        <p:spPr bwMode="auto">
          <a:xfrm flipH="1">
            <a:off x="1973761" y="3073383"/>
            <a:ext cx="534283" cy="194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3248B4E6-CE66-C348-9061-478AE10F8875}"/>
              </a:ext>
            </a:extLst>
          </p:cNvPr>
          <p:cNvCxnSpPr>
            <a:cxnSpLocks/>
          </p:cNvCxnSpPr>
          <p:nvPr/>
        </p:nvCxnSpPr>
        <p:spPr bwMode="auto">
          <a:xfrm flipH="1" flipV="1">
            <a:off x="1554080" y="2805887"/>
            <a:ext cx="419681" cy="46233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Oval 13">
            <a:extLst>
              <a:ext uri="{FF2B5EF4-FFF2-40B4-BE49-F238E27FC236}">
                <a16:creationId xmlns:a16="http://schemas.microsoft.com/office/drawing/2014/main" id="{4BC2CDCB-E722-CA49-BC89-BF0CAB544949}"/>
              </a:ext>
            </a:extLst>
          </p:cNvPr>
          <p:cNvSpPr/>
          <p:nvPr/>
        </p:nvSpPr>
        <p:spPr bwMode="auto">
          <a:xfrm>
            <a:off x="1813141" y="218637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15" name="Oval 14">
            <a:extLst>
              <a:ext uri="{FF2B5EF4-FFF2-40B4-BE49-F238E27FC236}">
                <a16:creationId xmlns:a16="http://schemas.microsoft.com/office/drawing/2014/main" id="{78AC9685-3C9D-2647-9F36-0E1790EED15F}"/>
              </a:ext>
            </a:extLst>
          </p:cNvPr>
          <p:cNvSpPr/>
          <p:nvPr/>
        </p:nvSpPr>
        <p:spPr bwMode="auto">
          <a:xfrm>
            <a:off x="2364087" y="2374819"/>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16" name="Oval 15">
            <a:extLst>
              <a:ext uri="{FF2B5EF4-FFF2-40B4-BE49-F238E27FC236}">
                <a16:creationId xmlns:a16="http://schemas.microsoft.com/office/drawing/2014/main" id="{D67FE5DF-390B-7547-9F24-92492D42485D}"/>
              </a:ext>
            </a:extLst>
          </p:cNvPr>
          <p:cNvSpPr/>
          <p:nvPr/>
        </p:nvSpPr>
        <p:spPr bwMode="auto">
          <a:xfrm>
            <a:off x="1400261" y="2652093"/>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17" name="Oval 16">
            <a:extLst>
              <a:ext uri="{FF2B5EF4-FFF2-40B4-BE49-F238E27FC236}">
                <a16:creationId xmlns:a16="http://schemas.microsoft.com/office/drawing/2014/main" id="{BE90125B-3AEF-E842-9042-4EBBE69E3A44}"/>
              </a:ext>
            </a:extLst>
          </p:cNvPr>
          <p:cNvSpPr/>
          <p:nvPr/>
        </p:nvSpPr>
        <p:spPr bwMode="auto">
          <a:xfrm>
            <a:off x="2364028" y="2929367"/>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18" name="Oval 17">
            <a:extLst>
              <a:ext uri="{FF2B5EF4-FFF2-40B4-BE49-F238E27FC236}">
                <a16:creationId xmlns:a16="http://schemas.microsoft.com/office/drawing/2014/main" id="{F3D8F2E4-79CA-CA4F-8607-C6F97EA339B2}"/>
              </a:ext>
            </a:extLst>
          </p:cNvPr>
          <p:cNvSpPr/>
          <p:nvPr/>
        </p:nvSpPr>
        <p:spPr bwMode="auto">
          <a:xfrm>
            <a:off x="1815038" y="312420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cxnSp>
        <p:nvCxnSpPr>
          <p:cNvPr id="23" name="Straight Connector 22">
            <a:extLst>
              <a:ext uri="{FF2B5EF4-FFF2-40B4-BE49-F238E27FC236}">
                <a16:creationId xmlns:a16="http://schemas.microsoft.com/office/drawing/2014/main" id="{A49A1A04-A4EC-724B-A3BB-7C921E65763C}"/>
              </a:ext>
            </a:extLst>
          </p:cNvPr>
          <p:cNvCxnSpPr>
            <a:cxnSpLocks/>
          </p:cNvCxnSpPr>
          <p:nvPr/>
        </p:nvCxnSpPr>
        <p:spPr bwMode="auto">
          <a:xfrm>
            <a:off x="1622235" y="1943938"/>
            <a:ext cx="720081" cy="1587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7" name="Oval 26">
            <a:extLst>
              <a:ext uri="{FF2B5EF4-FFF2-40B4-BE49-F238E27FC236}">
                <a16:creationId xmlns:a16="http://schemas.microsoft.com/office/drawing/2014/main" id="{184DFD50-5560-A14B-8E49-524EEE54B096}"/>
              </a:ext>
            </a:extLst>
          </p:cNvPr>
          <p:cNvSpPr/>
          <p:nvPr/>
        </p:nvSpPr>
        <p:spPr bwMode="auto">
          <a:xfrm>
            <a:off x="1831316" y="1459881"/>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28" name="Oval 27">
            <a:extLst>
              <a:ext uri="{FF2B5EF4-FFF2-40B4-BE49-F238E27FC236}">
                <a16:creationId xmlns:a16="http://schemas.microsoft.com/office/drawing/2014/main" id="{70A97172-81A7-1E4B-AB14-EDB761507EA3}"/>
              </a:ext>
            </a:extLst>
          </p:cNvPr>
          <p:cNvSpPr/>
          <p:nvPr/>
        </p:nvSpPr>
        <p:spPr bwMode="auto">
          <a:xfrm>
            <a:off x="2199871" y="179990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sp>
        <p:nvSpPr>
          <p:cNvPr id="29" name="Oval 28">
            <a:extLst>
              <a:ext uri="{FF2B5EF4-FFF2-40B4-BE49-F238E27FC236}">
                <a16:creationId xmlns:a16="http://schemas.microsoft.com/office/drawing/2014/main" id="{0FA7433A-E177-7F43-AA14-00D1D7FFD0C4}"/>
              </a:ext>
            </a:extLst>
          </p:cNvPr>
          <p:cNvSpPr/>
          <p:nvPr/>
        </p:nvSpPr>
        <p:spPr bwMode="auto">
          <a:xfrm>
            <a:off x="831394" y="2661871"/>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30" name="Oval 29">
            <a:extLst>
              <a:ext uri="{FF2B5EF4-FFF2-40B4-BE49-F238E27FC236}">
                <a16:creationId xmlns:a16="http://schemas.microsoft.com/office/drawing/2014/main" id="{9346A1BF-B6AD-9B43-BC26-B31A067F95B0}"/>
              </a:ext>
            </a:extLst>
          </p:cNvPr>
          <p:cNvSpPr/>
          <p:nvPr/>
        </p:nvSpPr>
        <p:spPr bwMode="auto">
          <a:xfrm>
            <a:off x="1462373" y="180970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cxnSp>
        <p:nvCxnSpPr>
          <p:cNvPr id="25" name="Straight Connector 24">
            <a:extLst>
              <a:ext uri="{FF2B5EF4-FFF2-40B4-BE49-F238E27FC236}">
                <a16:creationId xmlns:a16="http://schemas.microsoft.com/office/drawing/2014/main" id="{C049438A-46E1-844E-8042-CD978E27C2EA}"/>
              </a:ext>
            </a:extLst>
          </p:cNvPr>
          <p:cNvCxnSpPr>
            <a:cxnSpLocks/>
            <a:stCxn id="34" idx="4"/>
          </p:cNvCxnSpPr>
          <p:nvPr/>
        </p:nvCxnSpPr>
        <p:spPr bwMode="auto">
          <a:xfrm>
            <a:off x="3779912" y="2361250"/>
            <a:ext cx="0" cy="22776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2" name="Oval 31">
            <a:extLst>
              <a:ext uri="{FF2B5EF4-FFF2-40B4-BE49-F238E27FC236}">
                <a16:creationId xmlns:a16="http://schemas.microsoft.com/office/drawing/2014/main" id="{4C305854-AAC6-794B-8F53-84C3CEA6A597}"/>
              </a:ext>
            </a:extLst>
          </p:cNvPr>
          <p:cNvSpPr/>
          <p:nvPr/>
        </p:nvSpPr>
        <p:spPr bwMode="auto">
          <a:xfrm>
            <a:off x="3663170" y="2542755"/>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34" name="Oval 33">
            <a:extLst>
              <a:ext uri="{FF2B5EF4-FFF2-40B4-BE49-F238E27FC236}">
                <a16:creationId xmlns:a16="http://schemas.microsoft.com/office/drawing/2014/main" id="{816A22F1-9D50-0940-92F0-723C64D1187F}"/>
              </a:ext>
            </a:extLst>
          </p:cNvPr>
          <p:cNvSpPr/>
          <p:nvPr/>
        </p:nvSpPr>
        <p:spPr bwMode="auto">
          <a:xfrm>
            <a:off x="3658983" y="2119391"/>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cxnSp>
        <p:nvCxnSpPr>
          <p:cNvPr id="35" name="Straight Connector 34">
            <a:extLst>
              <a:ext uri="{FF2B5EF4-FFF2-40B4-BE49-F238E27FC236}">
                <a16:creationId xmlns:a16="http://schemas.microsoft.com/office/drawing/2014/main" id="{6CF1D742-44EA-AC46-9990-1D2E93891054}"/>
              </a:ext>
            </a:extLst>
          </p:cNvPr>
          <p:cNvCxnSpPr>
            <a:cxnSpLocks/>
          </p:cNvCxnSpPr>
          <p:nvPr/>
        </p:nvCxnSpPr>
        <p:spPr bwMode="auto">
          <a:xfrm>
            <a:off x="3775726" y="2784614"/>
            <a:ext cx="0" cy="22776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6" name="Oval 35">
            <a:extLst>
              <a:ext uri="{FF2B5EF4-FFF2-40B4-BE49-F238E27FC236}">
                <a16:creationId xmlns:a16="http://schemas.microsoft.com/office/drawing/2014/main" id="{D658DAA7-56CC-D545-BF48-525103420089}"/>
              </a:ext>
            </a:extLst>
          </p:cNvPr>
          <p:cNvSpPr/>
          <p:nvPr/>
        </p:nvSpPr>
        <p:spPr bwMode="auto">
          <a:xfrm>
            <a:off x="3658983" y="2966119"/>
            <a:ext cx="241859" cy="241859"/>
          </a:xfrm>
          <a:prstGeom prst="ellipse">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cxnSp>
        <p:nvCxnSpPr>
          <p:cNvPr id="37" name="Straight Connector 36">
            <a:extLst>
              <a:ext uri="{FF2B5EF4-FFF2-40B4-BE49-F238E27FC236}">
                <a16:creationId xmlns:a16="http://schemas.microsoft.com/office/drawing/2014/main" id="{6966C598-F40D-7C4D-8CE9-CA8C9897C928}"/>
              </a:ext>
            </a:extLst>
          </p:cNvPr>
          <p:cNvCxnSpPr>
            <a:cxnSpLocks/>
            <a:stCxn id="40" idx="5"/>
          </p:cNvCxnSpPr>
          <p:nvPr/>
        </p:nvCxnSpPr>
        <p:spPr bwMode="auto">
          <a:xfrm>
            <a:off x="4789101" y="2306417"/>
            <a:ext cx="221798" cy="32161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18C76164-5147-8F4B-B216-14B451FC64D8}"/>
              </a:ext>
            </a:extLst>
          </p:cNvPr>
          <p:cNvCxnSpPr>
            <a:cxnSpLocks/>
            <a:stCxn id="40" idx="3"/>
          </p:cNvCxnSpPr>
          <p:nvPr/>
        </p:nvCxnSpPr>
        <p:spPr bwMode="auto">
          <a:xfrm flipH="1">
            <a:off x="4393792" y="2306417"/>
            <a:ext cx="224287" cy="33495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0" name="Oval 39">
            <a:extLst>
              <a:ext uri="{FF2B5EF4-FFF2-40B4-BE49-F238E27FC236}">
                <a16:creationId xmlns:a16="http://schemas.microsoft.com/office/drawing/2014/main" id="{3F24D072-FABB-4B43-992F-4A492C6E843B}"/>
              </a:ext>
            </a:extLst>
          </p:cNvPr>
          <p:cNvSpPr/>
          <p:nvPr/>
        </p:nvSpPr>
        <p:spPr bwMode="auto">
          <a:xfrm>
            <a:off x="4582661" y="2099977"/>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41" name="Oval 40">
            <a:extLst>
              <a:ext uri="{FF2B5EF4-FFF2-40B4-BE49-F238E27FC236}">
                <a16:creationId xmlns:a16="http://schemas.microsoft.com/office/drawing/2014/main" id="{18A35394-7D53-2B4B-8C3E-020E24FB557B}"/>
              </a:ext>
            </a:extLst>
          </p:cNvPr>
          <p:cNvSpPr/>
          <p:nvPr/>
        </p:nvSpPr>
        <p:spPr bwMode="auto">
          <a:xfrm>
            <a:off x="4892135" y="2507098"/>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42" name="Oval 41">
            <a:extLst>
              <a:ext uri="{FF2B5EF4-FFF2-40B4-BE49-F238E27FC236}">
                <a16:creationId xmlns:a16="http://schemas.microsoft.com/office/drawing/2014/main" id="{8C40DB1A-7265-1748-B782-CFCF2E1E6AB9}"/>
              </a:ext>
            </a:extLst>
          </p:cNvPr>
          <p:cNvSpPr/>
          <p:nvPr/>
        </p:nvSpPr>
        <p:spPr bwMode="auto">
          <a:xfrm>
            <a:off x="4272862" y="2515327"/>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43" name="Oval 42">
            <a:extLst>
              <a:ext uri="{FF2B5EF4-FFF2-40B4-BE49-F238E27FC236}">
                <a16:creationId xmlns:a16="http://schemas.microsoft.com/office/drawing/2014/main" id="{B176637E-5351-9D4A-A020-48C843150504}"/>
              </a:ext>
            </a:extLst>
          </p:cNvPr>
          <p:cNvSpPr/>
          <p:nvPr/>
        </p:nvSpPr>
        <p:spPr bwMode="auto">
          <a:xfrm>
            <a:off x="4272862" y="2963587"/>
            <a:ext cx="241859" cy="241859"/>
          </a:xfrm>
          <a:prstGeom prst="ellipse">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cxnSp>
        <p:nvCxnSpPr>
          <p:cNvPr id="44" name="Straight Connector 43">
            <a:extLst>
              <a:ext uri="{FF2B5EF4-FFF2-40B4-BE49-F238E27FC236}">
                <a16:creationId xmlns:a16="http://schemas.microsoft.com/office/drawing/2014/main" id="{53C4F7AF-4FA2-6541-8B64-6F295944E18B}"/>
              </a:ext>
            </a:extLst>
          </p:cNvPr>
          <p:cNvCxnSpPr>
            <a:cxnSpLocks/>
            <a:stCxn id="42" idx="4"/>
            <a:endCxn id="43" idx="0"/>
          </p:cNvCxnSpPr>
          <p:nvPr/>
        </p:nvCxnSpPr>
        <p:spPr bwMode="auto">
          <a:xfrm>
            <a:off x="4393791" y="2757186"/>
            <a:ext cx="0" cy="206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5" name="Oval 44">
            <a:extLst>
              <a:ext uri="{FF2B5EF4-FFF2-40B4-BE49-F238E27FC236}">
                <a16:creationId xmlns:a16="http://schemas.microsoft.com/office/drawing/2014/main" id="{36403B71-A73E-C549-B383-7FC6FC78AE34}"/>
              </a:ext>
            </a:extLst>
          </p:cNvPr>
          <p:cNvSpPr/>
          <p:nvPr/>
        </p:nvSpPr>
        <p:spPr bwMode="auto">
          <a:xfrm>
            <a:off x="4881926" y="2963587"/>
            <a:ext cx="241859" cy="241859"/>
          </a:xfrm>
          <a:prstGeom prst="ellipse">
            <a:avLst/>
          </a:prstGeom>
          <a:solidFill>
            <a:schemeClr val="accent4">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cxnSp>
        <p:nvCxnSpPr>
          <p:cNvPr id="46" name="Straight Connector 45">
            <a:extLst>
              <a:ext uri="{FF2B5EF4-FFF2-40B4-BE49-F238E27FC236}">
                <a16:creationId xmlns:a16="http://schemas.microsoft.com/office/drawing/2014/main" id="{528032D8-6969-B744-888D-87A00D324ACA}"/>
              </a:ext>
            </a:extLst>
          </p:cNvPr>
          <p:cNvCxnSpPr>
            <a:cxnSpLocks/>
            <a:endCxn id="45" idx="0"/>
          </p:cNvCxnSpPr>
          <p:nvPr/>
        </p:nvCxnSpPr>
        <p:spPr bwMode="auto">
          <a:xfrm>
            <a:off x="5002855" y="2757186"/>
            <a:ext cx="0" cy="206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7" name="Oval 46">
            <a:extLst>
              <a:ext uri="{FF2B5EF4-FFF2-40B4-BE49-F238E27FC236}">
                <a16:creationId xmlns:a16="http://schemas.microsoft.com/office/drawing/2014/main" id="{4FE36674-43F7-114E-8DD0-16FA611E03CC}"/>
              </a:ext>
            </a:extLst>
          </p:cNvPr>
          <p:cNvSpPr/>
          <p:nvPr/>
        </p:nvSpPr>
        <p:spPr bwMode="auto">
          <a:xfrm>
            <a:off x="4049938" y="1611242"/>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cxnSp>
        <p:nvCxnSpPr>
          <p:cNvPr id="48" name="Straight Connector 47">
            <a:extLst>
              <a:ext uri="{FF2B5EF4-FFF2-40B4-BE49-F238E27FC236}">
                <a16:creationId xmlns:a16="http://schemas.microsoft.com/office/drawing/2014/main" id="{1E822954-434A-1C41-B0C4-B3BFABAAAB9A}"/>
              </a:ext>
            </a:extLst>
          </p:cNvPr>
          <p:cNvCxnSpPr>
            <a:cxnSpLocks/>
            <a:stCxn id="47" idx="3"/>
            <a:endCxn id="34" idx="7"/>
          </p:cNvCxnSpPr>
          <p:nvPr/>
        </p:nvCxnSpPr>
        <p:spPr bwMode="auto">
          <a:xfrm flipH="1">
            <a:off x="3865423" y="1817682"/>
            <a:ext cx="219934" cy="3371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50149D1A-8545-6B49-A31B-76F4027DDEA5}"/>
              </a:ext>
            </a:extLst>
          </p:cNvPr>
          <p:cNvCxnSpPr>
            <a:cxnSpLocks/>
            <a:stCxn id="47" idx="5"/>
            <a:endCxn id="40" idx="1"/>
          </p:cNvCxnSpPr>
          <p:nvPr/>
        </p:nvCxnSpPr>
        <p:spPr bwMode="auto">
          <a:xfrm>
            <a:off x="4256378" y="1817682"/>
            <a:ext cx="361702" cy="31771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 name="TextBox 2">
            <a:extLst>
              <a:ext uri="{FF2B5EF4-FFF2-40B4-BE49-F238E27FC236}">
                <a16:creationId xmlns:a16="http://schemas.microsoft.com/office/drawing/2014/main" id="{3C92D77C-11C0-2242-8998-F10CB0EF40E2}"/>
              </a:ext>
            </a:extLst>
          </p:cNvPr>
          <p:cNvSpPr txBox="1"/>
          <p:nvPr/>
        </p:nvSpPr>
        <p:spPr>
          <a:xfrm>
            <a:off x="5508104" y="771550"/>
            <a:ext cx="3240360" cy="523220"/>
          </a:xfrm>
          <a:prstGeom prst="rect">
            <a:avLst/>
          </a:prstGeom>
          <a:noFill/>
        </p:spPr>
        <p:txBody>
          <a:bodyPr wrap="square" rtlCol="0">
            <a:spAutoFit/>
          </a:bodyPr>
          <a:lstStyle/>
          <a:p>
            <a:r>
              <a:rPr lang="en-US" sz="1400" b="1" dirty="0"/>
              <a:t>Step 1:</a:t>
            </a:r>
          </a:p>
          <a:p>
            <a:r>
              <a:rPr lang="en-US" sz="1400" dirty="0">
                <a:solidFill>
                  <a:schemeClr val="tx1">
                    <a:lumMod val="50000"/>
                    <a:lumOff val="50000"/>
                  </a:schemeClr>
                </a:solidFill>
              </a:rPr>
              <a:t>{9}</a:t>
            </a:r>
            <a:r>
              <a:rPr lang="en-US" sz="1400" dirty="0"/>
              <a:t>, </a:t>
            </a:r>
            <a:r>
              <a:rPr lang="en-US" sz="1400" dirty="0">
                <a:solidFill>
                  <a:schemeClr val="accent2">
                    <a:lumMod val="60000"/>
                    <a:lumOff val="40000"/>
                  </a:schemeClr>
                </a:solidFill>
              </a:rPr>
              <a:t>{6}</a:t>
            </a:r>
            <a:r>
              <a:rPr lang="en-US" sz="1400" dirty="0"/>
              <a:t>, </a:t>
            </a:r>
            <a:r>
              <a:rPr lang="en-US" sz="1400" dirty="0">
                <a:solidFill>
                  <a:schemeClr val="accent4">
                    <a:lumMod val="60000"/>
                    <a:lumOff val="40000"/>
                  </a:schemeClr>
                </a:solidFill>
              </a:rPr>
              <a:t>{3}</a:t>
            </a:r>
            <a:r>
              <a:rPr lang="en-US" sz="1400" dirty="0"/>
              <a:t>, …</a:t>
            </a:r>
            <a:endParaRPr lang="en-US" sz="1400" dirty="0">
              <a:solidFill>
                <a:schemeClr val="accent4">
                  <a:lumMod val="60000"/>
                  <a:lumOff val="40000"/>
                </a:schemeClr>
              </a:solidFill>
            </a:endParaRPr>
          </a:p>
        </p:txBody>
      </p:sp>
      <p:pic>
        <p:nvPicPr>
          <p:cNvPr id="7" name="Audio 6">
            <a:hlinkClick r:id="" action="ppaction://media"/>
            <a:extLst>
              <a:ext uri="{FF2B5EF4-FFF2-40B4-BE49-F238E27FC236}">
                <a16:creationId xmlns:a16="http://schemas.microsoft.com/office/drawing/2014/main" id="{0C33350C-2D7A-EC4B-AF90-93A70018E4D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2757987294"/>
      </p:ext>
    </p:extLst>
  </p:cSld>
  <p:clrMapOvr>
    <a:masterClrMapping/>
  </p:clrMapOvr>
  <mc:AlternateContent xmlns:mc="http://schemas.openxmlformats.org/markup-compatibility/2006" xmlns:p14="http://schemas.microsoft.com/office/powerpoint/2010/main">
    <mc:Choice Requires="p14">
      <p:transition spd="slow" p14:dur="2000" advTm="30865"/>
    </mc:Choice>
    <mc:Fallback xmlns="">
      <p:transition spd="slow" advTm="30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4" name="Straight Connector 123">
            <a:extLst>
              <a:ext uri="{FF2B5EF4-FFF2-40B4-BE49-F238E27FC236}">
                <a16:creationId xmlns:a16="http://schemas.microsoft.com/office/drawing/2014/main" id="{BF4A0817-C84A-6E4B-99E2-ABDE61E4A73D}"/>
              </a:ext>
            </a:extLst>
          </p:cNvPr>
          <p:cNvCxnSpPr>
            <a:cxnSpLocks/>
          </p:cNvCxnSpPr>
          <p:nvPr/>
        </p:nvCxnSpPr>
        <p:spPr bwMode="auto">
          <a:xfrm flipH="1">
            <a:off x="1957158" y="1953694"/>
            <a:ext cx="384149" cy="383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1DB68C58-5E01-6F49-BAE2-F8B22D2C7EDF}"/>
              </a:ext>
            </a:extLst>
          </p:cNvPr>
          <p:cNvCxnSpPr>
            <a:cxnSpLocks/>
          </p:cNvCxnSpPr>
          <p:nvPr/>
        </p:nvCxnSpPr>
        <p:spPr bwMode="auto">
          <a:xfrm>
            <a:off x="1622235" y="1961615"/>
            <a:ext cx="334922" cy="3759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2576DBA2-F3D6-F943-9481-F80C012D29BD}"/>
              </a:ext>
            </a:extLst>
          </p:cNvPr>
          <p:cNvCxnSpPr>
            <a:cxnSpLocks/>
          </p:cNvCxnSpPr>
          <p:nvPr/>
        </p:nvCxnSpPr>
        <p:spPr bwMode="auto">
          <a:xfrm flipV="1">
            <a:off x="1972364" y="1541839"/>
            <a:ext cx="0" cy="7957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F8F23FA4-4BB9-1D47-A323-68B131D8A4D6}"/>
              </a:ext>
            </a:extLst>
          </p:cNvPr>
          <p:cNvCxnSpPr>
            <a:cxnSpLocks/>
          </p:cNvCxnSpPr>
          <p:nvPr/>
        </p:nvCxnSpPr>
        <p:spPr bwMode="auto">
          <a:xfrm flipH="1">
            <a:off x="1547664" y="2347391"/>
            <a:ext cx="409494" cy="4487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7FE3BE5E-E089-EF47-B919-1E6679488871}"/>
              </a:ext>
            </a:extLst>
          </p:cNvPr>
          <p:cNvCxnSpPr>
            <a:cxnSpLocks/>
          </p:cNvCxnSpPr>
          <p:nvPr/>
        </p:nvCxnSpPr>
        <p:spPr bwMode="auto">
          <a:xfrm>
            <a:off x="1977911" y="1603897"/>
            <a:ext cx="363396" cy="3400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4E43A168-7CA1-FA4E-B5A5-E6B7DEEF5070}"/>
              </a:ext>
            </a:extLst>
          </p:cNvPr>
          <p:cNvCxnSpPr>
            <a:cxnSpLocks/>
          </p:cNvCxnSpPr>
          <p:nvPr/>
        </p:nvCxnSpPr>
        <p:spPr bwMode="auto">
          <a:xfrm flipH="1">
            <a:off x="995287" y="2796109"/>
            <a:ext cx="54899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2A1BC507-82A3-5B43-9B2C-B17CFFC01E42}"/>
              </a:ext>
            </a:extLst>
          </p:cNvPr>
          <p:cNvCxnSpPr>
            <a:cxnSpLocks/>
          </p:cNvCxnSpPr>
          <p:nvPr/>
        </p:nvCxnSpPr>
        <p:spPr bwMode="auto">
          <a:xfrm flipH="1">
            <a:off x="1606389" y="1603875"/>
            <a:ext cx="371522" cy="35593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 name="Rectangle 1">
            <a:extLst>
              <a:ext uri="{FF2B5EF4-FFF2-40B4-BE49-F238E27FC236}">
                <a16:creationId xmlns:a16="http://schemas.microsoft.com/office/drawing/2014/main" id="{1F95EE8A-A7E4-754D-AE12-C4681A107A95}"/>
              </a:ext>
            </a:extLst>
          </p:cNvPr>
          <p:cNvSpPr/>
          <p:nvPr/>
        </p:nvSpPr>
        <p:spPr bwMode="auto">
          <a:xfrm>
            <a:off x="0" y="-92546"/>
            <a:ext cx="9180512" cy="699542"/>
          </a:xfrm>
          <a:prstGeom prst="rect">
            <a:avLst/>
          </a:prstGeom>
          <a:solidFill>
            <a:srgbClr val="0035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179512" y="69473"/>
            <a:ext cx="4712623" cy="504055"/>
          </a:xfrm>
          <a:prstGeom prst="rect">
            <a:avLst/>
          </a:prstGeom>
        </p:spPr>
        <p:txBody>
          <a:bodyPr anchor="t"/>
          <a:lstStyle/>
          <a:p>
            <a:r>
              <a:rPr lang="en-US" sz="2400" dirty="0">
                <a:solidFill>
                  <a:schemeClr val="bg1"/>
                </a:solidFill>
                <a:latin typeface="Arial"/>
                <a:cs typeface="Arial"/>
              </a:rPr>
              <a:t>A sketch of the algorithm</a:t>
            </a:r>
            <a:endParaRPr lang="en-US" sz="2400" dirty="0">
              <a:solidFill>
                <a:schemeClr val="bg1"/>
              </a:solidFill>
            </a:endParaRPr>
          </a:p>
        </p:txBody>
      </p:sp>
      <p:cxnSp>
        <p:nvCxnSpPr>
          <p:cNvPr id="6" name="Straight Connector 5">
            <a:extLst>
              <a:ext uri="{FF2B5EF4-FFF2-40B4-BE49-F238E27FC236}">
                <a16:creationId xmlns:a16="http://schemas.microsoft.com/office/drawing/2014/main" id="{E058F6F9-8688-4043-A376-3DC1D9363C91}"/>
              </a:ext>
            </a:extLst>
          </p:cNvPr>
          <p:cNvCxnSpPr>
            <a:cxnSpLocks/>
          </p:cNvCxnSpPr>
          <p:nvPr/>
        </p:nvCxnSpPr>
        <p:spPr bwMode="auto">
          <a:xfrm>
            <a:off x="1973761" y="2330390"/>
            <a:ext cx="534342" cy="1884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4F304556-52DA-4946-BE0E-704596CA7A14}"/>
              </a:ext>
            </a:extLst>
          </p:cNvPr>
          <p:cNvCxnSpPr>
            <a:cxnSpLocks/>
          </p:cNvCxnSpPr>
          <p:nvPr/>
        </p:nvCxnSpPr>
        <p:spPr bwMode="auto">
          <a:xfrm>
            <a:off x="2508044" y="2518835"/>
            <a:ext cx="0" cy="5545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ED647CBA-914A-9B42-A901-18663A32CD74}"/>
              </a:ext>
            </a:extLst>
          </p:cNvPr>
          <p:cNvCxnSpPr>
            <a:cxnSpLocks/>
          </p:cNvCxnSpPr>
          <p:nvPr/>
        </p:nvCxnSpPr>
        <p:spPr bwMode="auto">
          <a:xfrm flipH="1">
            <a:off x="1973761" y="3073383"/>
            <a:ext cx="534283" cy="194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3248B4E6-CE66-C348-9061-478AE10F8875}"/>
              </a:ext>
            </a:extLst>
          </p:cNvPr>
          <p:cNvCxnSpPr>
            <a:cxnSpLocks/>
          </p:cNvCxnSpPr>
          <p:nvPr/>
        </p:nvCxnSpPr>
        <p:spPr bwMode="auto">
          <a:xfrm flipH="1" flipV="1">
            <a:off x="1554080" y="2805887"/>
            <a:ext cx="419681" cy="46233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Oval 13">
            <a:extLst>
              <a:ext uri="{FF2B5EF4-FFF2-40B4-BE49-F238E27FC236}">
                <a16:creationId xmlns:a16="http://schemas.microsoft.com/office/drawing/2014/main" id="{4BC2CDCB-E722-CA49-BC89-BF0CAB544949}"/>
              </a:ext>
            </a:extLst>
          </p:cNvPr>
          <p:cNvSpPr/>
          <p:nvPr/>
        </p:nvSpPr>
        <p:spPr bwMode="auto">
          <a:xfrm>
            <a:off x="1813141" y="218637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15" name="Oval 14">
            <a:extLst>
              <a:ext uri="{FF2B5EF4-FFF2-40B4-BE49-F238E27FC236}">
                <a16:creationId xmlns:a16="http://schemas.microsoft.com/office/drawing/2014/main" id="{78AC9685-3C9D-2647-9F36-0E1790EED15F}"/>
              </a:ext>
            </a:extLst>
          </p:cNvPr>
          <p:cNvSpPr/>
          <p:nvPr/>
        </p:nvSpPr>
        <p:spPr bwMode="auto">
          <a:xfrm>
            <a:off x="2364087" y="2374819"/>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16" name="Oval 15">
            <a:extLst>
              <a:ext uri="{FF2B5EF4-FFF2-40B4-BE49-F238E27FC236}">
                <a16:creationId xmlns:a16="http://schemas.microsoft.com/office/drawing/2014/main" id="{D67FE5DF-390B-7547-9F24-92492D42485D}"/>
              </a:ext>
            </a:extLst>
          </p:cNvPr>
          <p:cNvSpPr/>
          <p:nvPr/>
        </p:nvSpPr>
        <p:spPr bwMode="auto">
          <a:xfrm>
            <a:off x="1400261" y="2652093"/>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17" name="Oval 16">
            <a:extLst>
              <a:ext uri="{FF2B5EF4-FFF2-40B4-BE49-F238E27FC236}">
                <a16:creationId xmlns:a16="http://schemas.microsoft.com/office/drawing/2014/main" id="{BE90125B-3AEF-E842-9042-4EBBE69E3A44}"/>
              </a:ext>
            </a:extLst>
          </p:cNvPr>
          <p:cNvSpPr/>
          <p:nvPr/>
        </p:nvSpPr>
        <p:spPr bwMode="auto">
          <a:xfrm>
            <a:off x="2364028" y="2929367"/>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18" name="Oval 17">
            <a:extLst>
              <a:ext uri="{FF2B5EF4-FFF2-40B4-BE49-F238E27FC236}">
                <a16:creationId xmlns:a16="http://schemas.microsoft.com/office/drawing/2014/main" id="{F3D8F2E4-79CA-CA4F-8607-C6F97EA339B2}"/>
              </a:ext>
            </a:extLst>
          </p:cNvPr>
          <p:cNvSpPr/>
          <p:nvPr/>
        </p:nvSpPr>
        <p:spPr bwMode="auto">
          <a:xfrm>
            <a:off x="1815038" y="312420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cxnSp>
        <p:nvCxnSpPr>
          <p:cNvPr id="23" name="Straight Connector 22">
            <a:extLst>
              <a:ext uri="{FF2B5EF4-FFF2-40B4-BE49-F238E27FC236}">
                <a16:creationId xmlns:a16="http://schemas.microsoft.com/office/drawing/2014/main" id="{A49A1A04-A4EC-724B-A3BB-7C921E65763C}"/>
              </a:ext>
            </a:extLst>
          </p:cNvPr>
          <p:cNvCxnSpPr>
            <a:cxnSpLocks/>
          </p:cNvCxnSpPr>
          <p:nvPr/>
        </p:nvCxnSpPr>
        <p:spPr bwMode="auto">
          <a:xfrm>
            <a:off x="1622235" y="1943938"/>
            <a:ext cx="720081" cy="1587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7" name="Oval 26">
            <a:extLst>
              <a:ext uri="{FF2B5EF4-FFF2-40B4-BE49-F238E27FC236}">
                <a16:creationId xmlns:a16="http://schemas.microsoft.com/office/drawing/2014/main" id="{184DFD50-5560-A14B-8E49-524EEE54B096}"/>
              </a:ext>
            </a:extLst>
          </p:cNvPr>
          <p:cNvSpPr/>
          <p:nvPr/>
        </p:nvSpPr>
        <p:spPr bwMode="auto">
          <a:xfrm>
            <a:off x="1831316" y="1459881"/>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28" name="Oval 27">
            <a:extLst>
              <a:ext uri="{FF2B5EF4-FFF2-40B4-BE49-F238E27FC236}">
                <a16:creationId xmlns:a16="http://schemas.microsoft.com/office/drawing/2014/main" id="{70A97172-81A7-1E4B-AB14-EDB761507EA3}"/>
              </a:ext>
            </a:extLst>
          </p:cNvPr>
          <p:cNvSpPr/>
          <p:nvPr/>
        </p:nvSpPr>
        <p:spPr bwMode="auto">
          <a:xfrm>
            <a:off x="2199871" y="179990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sp>
        <p:nvSpPr>
          <p:cNvPr id="29" name="Oval 28">
            <a:extLst>
              <a:ext uri="{FF2B5EF4-FFF2-40B4-BE49-F238E27FC236}">
                <a16:creationId xmlns:a16="http://schemas.microsoft.com/office/drawing/2014/main" id="{0FA7433A-E177-7F43-AA14-00D1D7FFD0C4}"/>
              </a:ext>
            </a:extLst>
          </p:cNvPr>
          <p:cNvSpPr/>
          <p:nvPr/>
        </p:nvSpPr>
        <p:spPr bwMode="auto">
          <a:xfrm>
            <a:off x="831394" y="2661871"/>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30" name="Oval 29">
            <a:extLst>
              <a:ext uri="{FF2B5EF4-FFF2-40B4-BE49-F238E27FC236}">
                <a16:creationId xmlns:a16="http://schemas.microsoft.com/office/drawing/2014/main" id="{9346A1BF-B6AD-9B43-BC26-B31A067F95B0}"/>
              </a:ext>
            </a:extLst>
          </p:cNvPr>
          <p:cNvSpPr/>
          <p:nvPr/>
        </p:nvSpPr>
        <p:spPr bwMode="auto">
          <a:xfrm>
            <a:off x="1462373" y="180970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cxnSp>
        <p:nvCxnSpPr>
          <p:cNvPr id="25" name="Straight Connector 24">
            <a:extLst>
              <a:ext uri="{FF2B5EF4-FFF2-40B4-BE49-F238E27FC236}">
                <a16:creationId xmlns:a16="http://schemas.microsoft.com/office/drawing/2014/main" id="{C049438A-46E1-844E-8042-CD978E27C2EA}"/>
              </a:ext>
            </a:extLst>
          </p:cNvPr>
          <p:cNvCxnSpPr>
            <a:cxnSpLocks/>
            <a:stCxn id="34" idx="4"/>
          </p:cNvCxnSpPr>
          <p:nvPr/>
        </p:nvCxnSpPr>
        <p:spPr bwMode="auto">
          <a:xfrm>
            <a:off x="3779912" y="2361250"/>
            <a:ext cx="0" cy="22776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2" name="Oval 31">
            <a:extLst>
              <a:ext uri="{FF2B5EF4-FFF2-40B4-BE49-F238E27FC236}">
                <a16:creationId xmlns:a16="http://schemas.microsoft.com/office/drawing/2014/main" id="{4C305854-AAC6-794B-8F53-84C3CEA6A597}"/>
              </a:ext>
            </a:extLst>
          </p:cNvPr>
          <p:cNvSpPr/>
          <p:nvPr/>
        </p:nvSpPr>
        <p:spPr bwMode="auto">
          <a:xfrm>
            <a:off x="3663170" y="2542755"/>
            <a:ext cx="241859" cy="241859"/>
          </a:xfrm>
          <a:prstGeom prst="ellipse">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34" name="Oval 33">
            <a:extLst>
              <a:ext uri="{FF2B5EF4-FFF2-40B4-BE49-F238E27FC236}">
                <a16:creationId xmlns:a16="http://schemas.microsoft.com/office/drawing/2014/main" id="{816A22F1-9D50-0940-92F0-723C64D1187F}"/>
              </a:ext>
            </a:extLst>
          </p:cNvPr>
          <p:cNvSpPr/>
          <p:nvPr/>
        </p:nvSpPr>
        <p:spPr bwMode="auto">
          <a:xfrm>
            <a:off x="3658983" y="2119391"/>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cxnSp>
        <p:nvCxnSpPr>
          <p:cNvPr id="35" name="Straight Connector 34">
            <a:extLst>
              <a:ext uri="{FF2B5EF4-FFF2-40B4-BE49-F238E27FC236}">
                <a16:creationId xmlns:a16="http://schemas.microsoft.com/office/drawing/2014/main" id="{6CF1D742-44EA-AC46-9990-1D2E93891054}"/>
              </a:ext>
            </a:extLst>
          </p:cNvPr>
          <p:cNvCxnSpPr>
            <a:cxnSpLocks/>
          </p:cNvCxnSpPr>
          <p:nvPr/>
        </p:nvCxnSpPr>
        <p:spPr bwMode="auto">
          <a:xfrm>
            <a:off x="3775726" y="2784614"/>
            <a:ext cx="0" cy="22776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6" name="Oval 35">
            <a:extLst>
              <a:ext uri="{FF2B5EF4-FFF2-40B4-BE49-F238E27FC236}">
                <a16:creationId xmlns:a16="http://schemas.microsoft.com/office/drawing/2014/main" id="{D658DAA7-56CC-D545-BF48-525103420089}"/>
              </a:ext>
            </a:extLst>
          </p:cNvPr>
          <p:cNvSpPr/>
          <p:nvPr/>
        </p:nvSpPr>
        <p:spPr bwMode="auto">
          <a:xfrm>
            <a:off x="3658983" y="2966119"/>
            <a:ext cx="241859" cy="241859"/>
          </a:xfrm>
          <a:prstGeom prst="ellipse">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cxnSp>
        <p:nvCxnSpPr>
          <p:cNvPr id="37" name="Straight Connector 36">
            <a:extLst>
              <a:ext uri="{FF2B5EF4-FFF2-40B4-BE49-F238E27FC236}">
                <a16:creationId xmlns:a16="http://schemas.microsoft.com/office/drawing/2014/main" id="{6966C598-F40D-7C4D-8CE9-CA8C9897C928}"/>
              </a:ext>
            </a:extLst>
          </p:cNvPr>
          <p:cNvCxnSpPr>
            <a:cxnSpLocks/>
            <a:stCxn id="40" idx="5"/>
          </p:cNvCxnSpPr>
          <p:nvPr/>
        </p:nvCxnSpPr>
        <p:spPr bwMode="auto">
          <a:xfrm>
            <a:off x="4789101" y="2306417"/>
            <a:ext cx="221798" cy="32161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18C76164-5147-8F4B-B216-14B451FC64D8}"/>
              </a:ext>
            </a:extLst>
          </p:cNvPr>
          <p:cNvCxnSpPr>
            <a:cxnSpLocks/>
            <a:stCxn id="40" idx="3"/>
          </p:cNvCxnSpPr>
          <p:nvPr/>
        </p:nvCxnSpPr>
        <p:spPr bwMode="auto">
          <a:xfrm flipH="1">
            <a:off x="4393792" y="2306417"/>
            <a:ext cx="224287" cy="33495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0" name="Oval 39">
            <a:extLst>
              <a:ext uri="{FF2B5EF4-FFF2-40B4-BE49-F238E27FC236}">
                <a16:creationId xmlns:a16="http://schemas.microsoft.com/office/drawing/2014/main" id="{3F24D072-FABB-4B43-992F-4A492C6E843B}"/>
              </a:ext>
            </a:extLst>
          </p:cNvPr>
          <p:cNvSpPr/>
          <p:nvPr/>
        </p:nvSpPr>
        <p:spPr bwMode="auto">
          <a:xfrm>
            <a:off x="4582661" y="2099977"/>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41" name="Oval 40">
            <a:extLst>
              <a:ext uri="{FF2B5EF4-FFF2-40B4-BE49-F238E27FC236}">
                <a16:creationId xmlns:a16="http://schemas.microsoft.com/office/drawing/2014/main" id="{18A35394-7D53-2B4B-8C3E-020E24FB557B}"/>
              </a:ext>
            </a:extLst>
          </p:cNvPr>
          <p:cNvSpPr/>
          <p:nvPr/>
        </p:nvSpPr>
        <p:spPr bwMode="auto">
          <a:xfrm>
            <a:off x="4892135" y="2507098"/>
            <a:ext cx="241859" cy="241859"/>
          </a:xfrm>
          <a:prstGeom prst="ellipse">
            <a:avLst/>
          </a:prstGeom>
          <a:solidFill>
            <a:schemeClr val="accent5">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42" name="Oval 41">
            <a:extLst>
              <a:ext uri="{FF2B5EF4-FFF2-40B4-BE49-F238E27FC236}">
                <a16:creationId xmlns:a16="http://schemas.microsoft.com/office/drawing/2014/main" id="{8C40DB1A-7265-1748-B782-CFCF2E1E6AB9}"/>
              </a:ext>
            </a:extLst>
          </p:cNvPr>
          <p:cNvSpPr/>
          <p:nvPr/>
        </p:nvSpPr>
        <p:spPr bwMode="auto">
          <a:xfrm>
            <a:off x="4272862" y="2515327"/>
            <a:ext cx="241859" cy="241859"/>
          </a:xfrm>
          <a:prstGeom prst="ellipse">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43" name="Oval 42">
            <a:extLst>
              <a:ext uri="{FF2B5EF4-FFF2-40B4-BE49-F238E27FC236}">
                <a16:creationId xmlns:a16="http://schemas.microsoft.com/office/drawing/2014/main" id="{B176637E-5351-9D4A-A020-48C843150504}"/>
              </a:ext>
            </a:extLst>
          </p:cNvPr>
          <p:cNvSpPr/>
          <p:nvPr/>
        </p:nvSpPr>
        <p:spPr bwMode="auto">
          <a:xfrm>
            <a:off x="4272862" y="2963587"/>
            <a:ext cx="241859" cy="241859"/>
          </a:xfrm>
          <a:prstGeom prst="ellipse">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cxnSp>
        <p:nvCxnSpPr>
          <p:cNvPr id="44" name="Straight Connector 43">
            <a:extLst>
              <a:ext uri="{FF2B5EF4-FFF2-40B4-BE49-F238E27FC236}">
                <a16:creationId xmlns:a16="http://schemas.microsoft.com/office/drawing/2014/main" id="{53C4F7AF-4FA2-6541-8B64-6F295944E18B}"/>
              </a:ext>
            </a:extLst>
          </p:cNvPr>
          <p:cNvCxnSpPr>
            <a:cxnSpLocks/>
            <a:stCxn id="42" idx="4"/>
            <a:endCxn id="43" idx="0"/>
          </p:cNvCxnSpPr>
          <p:nvPr/>
        </p:nvCxnSpPr>
        <p:spPr bwMode="auto">
          <a:xfrm>
            <a:off x="4393791" y="2757186"/>
            <a:ext cx="0" cy="206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5" name="Oval 44">
            <a:extLst>
              <a:ext uri="{FF2B5EF4-FFF2-40B4-BE49-F238E27FC236}">
                <a16:creationId xmlns:a16="http://schemas.microsoft.com/office/drawing/2014/main" id="{36403B71-A73E-C549-B383-7FC6FC78AE34}"/>
              </a:ext>
            </a:extLst>
          </p:cNvPr>
          <p:cNvSpPr/>
          <p:nvPr/>
        </p:nvSpPr>
        <p:spPr bwMode="auto">
          <a:xfrm>
            <a:off x="4881926" y="2963587"/>
            <a:ext cx="241859" cy="241859"/>
          </a:xfrm>
          <a:prstGeom prst="ellipse">
            <a:avLst/>
          </a:prstGeom>
          <a:solidFill>
            <a:schemeClr val="accent5">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cxnSp>
        <p:nvCxnSpPr>
          <p:cNvPr id="46" name="Straight Connector 45">
            <a:extLst>
              <a:ext uri="{FF2B5EF4-FFF2-40B4-BE49-F238E27FC236}">
                <a16:creationId xmlns:a16="http://schemas.microsoft.com/office/drawing/2014/main" id="{528032D8-6969-B744-888D-87A00D324ACA}"/>
              </a:ext>
            </a:extLst>
          </p:cNvPr>
          <p:cNvCxnSpPr>
            <a:cxnSpLocks/>
            <a:endCxn id="45" idx="0"/>
          </p:cNvCxnSpPr>
          <p:nvPr/>
        </p:nvCxnSpPr>
        <p:spPr bwMode="auto">
          <a:xfrm>
            <a:off x="5002855" y="2757186"/>
            <a:ext cx="0" cy="206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7" name="Oval 46">
            <a:extLst>
              <a:ext uri="{FF2B5EF4-FFF2-40B4-BE49-F238E27FC236}">
                <a16:creationId xmlns:a16="http://schemas.microsoft.com/office/drawing/2014/main" id="{4FE36674-43F7-114E-8DD0-16FA611E03CC}"/>
              </a:ext>
            </a:extLst>
          </p:cNvPr>
          <p:cNvSpPr/>
          <p:nvPr/>
        </p:nvSpPr>
        <p:spPr bwMode="auto">
          <a:xfrm>
            <a:off x="4049938" y="1611242"/>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cxnSp>
        <p:nvCxnSpPr>
          <p:cNvPr id="48" name="Straight Connector 47">
            <a:extLst>
              <a:ext uri="{FF2B5EF4-FFF2-40B4-BE49-F238E27FC236}">
                <a16:creationId xmlns:a16="http://schemas.microsoft.com/office/drawing/2014/main" id="{1E822954-434A-1C41-B0C4-B3BFABAAAB9A}"/>
              </a:ext>
            </a:extLst>
          </p:cNvPr>
          <p:cNvCxnSpPr>
            <a:cxnSpLocks/>
            <a:stCxn id="47" idx="3"/>
            <a:endCxn id="34" idx="7"/>
          </p:cNvCxnSpPr>
          <p:nvPr/>
        </p:nvCxnSpPr>
        <p:spPr bwMode="auto">
          <a:xfrm flipH="1">
            <a:off x="3865423" y="1817682"/>
            <a:ext cx="219934" cy="3371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50149D1A-8545-6B49-A31B-76F4027DDEA5}"/>
              </a:ext>
            </a:extLst>
          </p:cNvPr>
          <p:cNvCxnSpPr>
            <a:cxnSpLocks/>
            <a:stCxn id="47" idx="5"/>
            <a:endCxn id="40" idx="1"/>
          </p:cNvCxnSpPr>
          <p:nvPr/>
        </p:nvCxnSpPr>
        <p:spPr bwMode="auto">
          <a:xfrm>
            <a:off x="4256378" y="1817682"/>
            <a:ext cx="361702" cy="31771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0" name="TextBox 49">
            <a:extLst>
              <a:ext uri="{FF2B5EF4-FFF2-40B4-BE49-F238E27FC236}">
                <a16:creationId xmlns:a16="http://schemas.microsoft.com/office/drawing/2014/main" id="{45813815-0910-EA4E-A179-7154E66F6C3B}"/>
              </a:ext>
            </a:extLst>
          </p:cNvPr>
          <p:cNvSpPr txBox="1"/>
          <p:nvPr/>
        </p:nvSpPr>
        <p:spPr>
          <a:xfrm>
            <a:off x="5508104" y="1851670"/>
            <a:ext cx="3240360" cy="523220"/>
          </a:xfrm>
          <a:prstGeom prst="rect">
            <a:avLst/>
          </a:prstGeom>
          <a:noFill/>
        </p:spPr>
        <p:txBody>
          <a:bodyPr wrap="square" rtlCol="0">
            <a:spAutoFit/>
          </a:bodyPr>
          <a:lstStyle/>
          <a:p>
            <a:r>
              <a:rPr lang="en-US" sz="1400" b="1" dirty="0"/>
              <a:t>Step 2:</a:t>
            </a:r>
          </a:p>
          <a:p>
            <a:r>
              <a:rPr lang="en-US" sz="1400" dirty="0">
                <a:solidFill>
                  <a:schemeClr val="bg2">
                    <a:lumMod val="60000"/>
                    <a:lumOff val="40000"/>
                  </a:schemeClr>
                </a:solidFill>
              </a:rPr>
              <a:t>{8,9}</a:t>
            </a:r>
            <a:r>
              <a:rPr lang="en-US" sz="1400" dirty="0"/>
              <a:t>, </a:t>
            </a:r>
            <a:r>
              <a:rPr lang="en-US" sz="1400" dirty="0">
                <a:solidFill>
                  <a:schemeClr val="tx2">
                    <a:lumMod val="60000"/>
                    <a:lumOff val="40000"/>
                  </a:schemeClr>
                </a:solidFill>
              </a:rPr>
              <a:t>{5,6}</a:t>
            </a:r>
            <a:r>
              <a:rPr lang="en-US" sz="1400" dirty="0"/>
              <a:t>, </a:t>
            </a:r>
            <a:r>
              <a:rPr lang="en-US" sz="1400" dirty="0">
                <a:solidFill>
                  <a:schemeClr val="accent5">
                    <a:lumMod val="75000"/>
                    <a:lumOff val="25000"/>
                  </a:schemeClr>
                </a:solidFill>
              </a:rPr>
              <a:t>{2,3}</a:t>
            </a:r>
            <a:r>
              <a:rPr lang="en-US" sz="1400" dirty="0"/>
              <a:t>, …</a:t>
            </a:r>
          </a:p>
        </p:txBody>
      </p:sp>
      <p:sp>
        <p:nvSpPr>
          <p:cNvPr id="51" name="TextBox 50">
            <a:extLst>
              <a:ext uri="{FF2B5EF4-FFF2-40B4-BE49-F238E27FC236}">
                <a16:creationId xmlns:a16="http://schemas.microsoft.com/office/drawing/2014/main" id="{070A8095-42D3-DE42-937D-F7334C03FC0F}"/>
              </a:ext>
            </a:extLst>
          </p:cNvPr>
          <p:cNvSpPr txBox="1"/>
          <p:nvPr/>
        </p:nvSpPr>
        <p:spPr>
          <a:xfrm>
            <a:off x="5508104" y="771550"/>
            <a:ext cx="3240360" cy="523220"/>
          </a:xfrm>
          <a:prstGeom prst="rect">
            <a:avLst/>
          </a:prstGeom>
          <a:noFill/>
        </p:spPr>
        <p:txBody>
          <a:bodyPr wrap="square" rtlCol="0">
            <a:spAutoFit/>
          </a:bodyPr>
          <a:lstStyle/>
          <a:p>
            <a:r>
              <a:rPr lang="en-US" sz="1400" b="1" dirty="0"/>
              <a:t>Step 1:</a:t>
            </a:r>
          </a:p>
          <a:p>
            <a:r>
              <a:rPr lang="en-US" sz="1400" dirty="0">
                <a:solidFill>
                  <a:schemeClr val="tx1">
                    <a:lumMod val="50000"/>
                    <a:lumOff val="50000"/>
                  </a:schemeClr>
                </a:solidFill>
              </a:rPr>
              <a:t>{9}</a:t>
            </a:r>
            <a:r>
              <a:rPr lang="en-US" sz="1400" dirty="0"/>
              <a:t>, </a:t>
            </a:r>
            <a:r>
              <a:rPr lang="en-US" sz="1400" dirty="0">
                <a:solidFill>
                  <a:schemeClr val="accent2">
                    <a:lumMod val="60000"/>
                    <a:lumOff val="40000"/>
                  </a:schemeClr>
                </a:solidFill>
              </a:rPr>
              <a:t>{6}</a:t>
            </a:r>
            <a:r>
              <a:rPr lang="en-US" sz="1400" dirty="0"/>
              <a:t>, </a:t>
            </a:r>
            <a:r>
              <a:rPr lang="en-US" sz="1400" dirty="0">
                <a:solidFill>
                  <a:schemeClr val="accent4">
                    <a:lumMod val="60000"/>
                    <a:lumOff val="40000"/>
                  </a:schemeClr>
                </a:solidFill>
              </a:rPr>
              <a:t>{3}</a:t>
            </a:r>
            <a:r>
              <a:rPr lang="en-US" sz="1400" dirty="0"/>
              <a:t>, …</a:t>
            </a:r>
            <a:endParaRPr lang="en-US" sz="1400" dirty="0">
              <a:solidFill>
                <a:schemeClr val="accent4">
                  <a:lumMod val="60000"/>
                  <a:lumOff val="40000"/>
                </a:schemeClr>
              </a:solidFill>
            </a:endParaRPr>
          </a:p>
        </p:txBody>
      </p:sp>
      <p:pic>
        <p:nvPicPr>
          <p:cNvPr id="4" name="Audio 3">
            <a:hlinkClick r:id="" action="ppaction://media"/>
            <a:extLst>
              <a:ext uri="{FF2B5EF4-FFF2-40B4-BE49-F238E27FC236}">
                <a16:creationId xmlns:a16="http://schemas.microsoft.com/office/drawing/2014/main" id="{80FA4B86-C69E-004E-B952-5743C274EB0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3628808568"/>
      </p:ext>
    </p:extLst>
  </p:cSld>
  <p:clrMapOvr>
    <a:masterClrMapping/>
  </p:clrMapOvr>
  <mc:AlternateContent xmlns:mc="http://schemas.openxmlformats.org/markup-compatibility/2006" xmlns:p14="http://schemas.microsoft.com/office/powerpoint/2010/main">
    <mc:Choice Requires="p14">
      <p:transition spd="slow" p14:dur="2000" advTm="27366"/>
    </mc:Choice>
    <mc:Fallback xmlns="">
      <p:transition spd="slow" advTm="27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4" name="Straight Connector 123">
            <a:extLst>
              <a:ext uri="{FF2B5EF4-FFF2-40B4-BE49-F238E27FC236}">
                <a16:creationId xmlns:a16="http://schemas.microsoft.com/office/drawing/2014/main" id="{BF4A0817-C84A-6E4B-99E2-ABDE61E4A73D}"/>
              </a:ext>
            </a:extLst>
          </p:cNvPr>
          <p:cNvCxnSpPr>
            <a:cxnSpLocks/>
          </p:cNvCxnSpPr>
          <p:nvPr/>
        </p:nvCxnSpPr>
        <p:spPr bwMode="auto">
          <a:xfrm flipH="1">
            <a:off x="1957158" y="1953694"/>
            <a:ext cx="384149" cy="3839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1DB68C58-5E01-6F49-BAE2-F8B22D2C7EDF}"/>
              </a:ext>
            </a:extLst>
          </p:cNvPr>
          <p:cNvCxnSpPr>
            <a:cxnSpLocks/>
          </p:cNvCxnSpPr>
          <p:nvPr/>
        </p:nvCxnSpPr>
        <p:spPr bwMode="auto">
          <a:xfrm>
            <a:off x="1622235" y="1961615"/>
            <a:ext cx="334922" cy="3759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2576DBA2-F3D6-F943-9481-F80C012D29BD}"/>
              </a:ext>
            </a:extLst>
          </p:cNvPr>
          <p:cNvCxnSpPr>
            <a:cxnSpLocks/>
          </p:cNvCxnSpPr>
          <p:nvPr/>
        </p:nvCxnSpPr>
        <p:spPr bwMode="auto">
          <a:xfrm flipV="1">
            <a:off x="1972364" y="1541839"/>
            <a:ext cx="0" cy="7957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F8F23FA4-4BB9-1D47-A323-68B131D8A4D6}"/>
              </a:ext>
            </a:extLst>
          </p:cNvPr>
          <p:cNvCxnSpPr>
            <a:cxnSpLocks/>
          </p:cNvCxnSpPr>
          <p:nvPr/>
        </p:nvCxnSpPr>
        <p:spPr bwMode="auto">
          <a:xfrm flipH="1">
            <a:off x="1547664" y="2347391"/>
            <a:ext cx="409494" cy="4487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7FE3BE5E-E089-EF47-B919-1E6679488871}"/>
              </a:ext>
            </a:extLst>
          </p:cNvPr>
          <p:cNvCxnSpPr>
            <a:cxnSpLocks/>
          </p:cNvCxnSpPr>
          <p:nvPr/>
        </p:nvCxnSpPr>
        <p:spPr bwMode="auto">
          <a:xfrm>
            <a:off x="1977911" y="1603897"/>
            <a:ext cx="363396" cy="3400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4E43A168-7CA1-FA4E-B5A5-E6B7DEEF5070}"/>
              </a:ext>
            </a:extLst>
          </p:cNvPr>
          <p:cNvCxnSpPr>
            <a:cxnSpLocks/>
          </p:cNvCxnSpPr>
          <p:nvPr/>
        </p:nvCxnSpPr>
        <p:spPr bwMode="auto">
          <a:xfrm flipH="1">
            <a:off x="995287" y="2796109"/>
            <a:ext cx="54899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2A1BC507-82A3-5B43-9B2C-B17CFFC01E42}"/>
              </a:ext>
            </a:extLst>
          </p:cNvPr>
          <p:cNvCxnSpPr>
            <a:cxnSpLocks/>
          </p:cNvCxnSpPr>
          <p:nvPr/>
        </p:nvCxnSpPr>
        <p:spPr bwMode="auto">
          <a:xfrm flipH="1">
            <a:off x="1606389" y="1603875"/>
            <a:ext cx="371522" cy="35593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 name="Rectangle 1">
            <a:extLst>
              <a:ext uri="{FF2B5EF4-FFF2-40B4-BE49-F238E27FC236}">
                <a16:creationId xmlns:a16="http://schemas.microsoft.com/office/drawing/2014/main" id="{1F95EE8A-A7E4-754D-AE12-C4681A107A95}"/>
              </a:ext>
            </a:extLst>
          </p:cNvPr>
          <p:cNvSpPr/>
          <p:nvPr/>
        </p:nvSpPr>
        <p:spPr bwMode="auto">
          <a:xfrm>
            <a:off x="0" y="-92546"/>
            <a:ext cx="9180512" cy="699542"/>
          </a:xfrm>
          <a:prstGeom prst="rect">
            <a:avLst/>
          </a:prstGeom>
          <a:solidFill>
            <a:srgbClr val="0035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Title 1"/>
          <p:cNvSpPr>
            <a:spLocks noGrp="1"/>
          </p:cNvSpPr>
          <p:nvPr>
            <p:ph type="title"/>
          </p:nvPr>
        </p:nvSpPr>
        <p:spPr>
          <a:xfrm>
            <a:off x="179512" y="69473"/>
            <a:ext cx="4831387" cy="504055"/>
          </a:xfrm>
          <a:prstGeom prst="rect">
            <a:avLst/>
          </a:prstGeom>
        </p:spPr>
        <p:txBody>
          <a:bodyPr anchor="t"/>
          <a:lstStyle/>
          <a:p>
            <a:r>
              <a:rPr lang="en-US" sz="2400" dirty="0">
                <a:solidFill>
                  <a:schemeClr val="bg1"/>
                </a:solidFill>
                <a:latin typeface="Arial"/>
                <a:cs typeface="Arial"/>
              </a:rPr>
              <a:t>A sketch of the algorithm</a:t>
            </a:r>
            <a:endParaRPr lang="en-US" sz="2400" dirty="0">
              <a:solidFill>
                <a:schemeClr val="bg1"/>
              </a:solidFill>
            </a:endParaRPr>
          </a:p>
        </p:txBody>
      </p:sp>
      <p:cxnSp>
        <p:nvCxnSpPr>
          <p:cNvPr id="6" name="Straight Connector 5">
            <a:extLst>
              <a:ext uri="{FF2B5EF4-FFF2-40B4-BE49-F238E27FC236}">
                <a16:creationId xmlns:a16="http://schemas.microsoft.com/office/drawing/2014/main" id="{E058F6F9-8688-4043-A376-3DC1D9363C91}"/>
              </a:ext>
            </a:extLst>
          </p:cNvPr>
          <p:cNvCxnSpPr>
            <a:cxnSpLocks/>
          </p:cNvCxnSpPr>
          <p:nvPr/>
        </p:nvCxnSpPr>
        <p:spPr bwMode="auto">
          <a:xfrm>
            <a:off x="1973761" y="2330390"/>
            <a:ext cx="534342" cy="1884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4F304556-52DA-4946-BE0E-704596CA7A14}"/>
              </a:ext>
            </a:extLst>
          </p:cNvPr>
          <p:cNvCxnSpPr>
            <a:cxnSpLocks/>
          </p:cNvCxnSpPr>
          <p:nvPr/>
        </p:nvCxnSpPr>
        <p:spPr bwMode="auto">
          <a:xfrm>
            <a:off x="2508044" y="2518835"/>
            <a:ext cx="0" cy="5545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ED647CBA-914A-9B42-A901-18663A32CD74}"/>
              </a:ext>
            </a:extLst>
          </p:cNvPr>
          <p:cNvCxnSpPr>
            <a:cxnSpLocks/>
          </p:cNvCxnSpPr>
          <p:nvPr/>
        </p:nvCxnSpPr>
        <p:spPr bwMode="auto">
          <a:xfrm flipH="1">
            <a:off x="1973761" y="3073383"/>
            <a:ext cx="534283" cy="194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3248B4E6-CE66-C348-9061-478AE10F8875}"/>
              </a:ext>
            </a:extLst>
          </p:cNvPr>
          <p:cNvCxnSpPr>
            <a:cxnSpLocks/>
          </p:cNvCxnSpPr>
          <p:nvPr/>
        </p:nvCxnSpPr>
        <p:spPr bwMode="auto">
          <a:xfrm flipH="1" flipV="1">
            <a:off x="1554080" y="2805887"/>
            <a:ext cx="419681" cy="46233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Oval 13">
            <a:extLst>
              <a:ext uri="{FF2B5EF4-FFF2-40B4-BE49-F238E27FC236}">
                <a16:creationId xmlns:a16="http://schemas.microsoft.com/office/drawing/2014/main" id="{4BC2CDCB-E722-CA49-BC89-BF0CAB544949}"/>
              </a:ext>
            </a:extLst>
          </p:cNvPr>
          <p:cNvSpPr/>
          <p:nvPr/>
        </p:nvSpPr>
        <p:spPr bwMode="auto">
          <a:xfrm>
            <a:off x="1813141" y="218637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sp>
        <p:nvSpPr>
          <p:cNvPr id="15" name="Oval 14">
            <a:extLst>
              <a:ext uri="{FF2B5EF4-FFF2-40B4-BE49-F238E27FC236}">
                <a16:creationId xmlns:a16="http://schemas.microsoft.com/office/drawing/2014/main" id="{78AC9685-3C9D-2647-9F36-0E1790EED15F}"/>
              </a:ext>
            </a:extLst>
          </p:cNvPr>
          <p:cNvSpPr/>
          <p:nvPr/>
        </p:nvSpPr>
        <p:spPr bwMode="auto">
          <a:xfrm>
            <a:off x="2364087" y="2374819"/>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16" name="Oval 15">
            <a:extLst>
              <a:ext uri="{FF2B5EF4-FFF2-40B4-BE49-F238E27FC236}">
                <a16:creationId xmlns:a16="http://schemas.microsoft.com/office/drawing/2014/main" id="{D67FE5DF-390B-7547-9F24-92492D42485D}"/>
              </a:ext>
            </a:extLst>
          </p:cNvPr>
          <p:cNvSpPr/>
          <p:nvPr/>
        </p:nvSpPr>
        <p:spPr bwMode="auto">
          <a:xfrm>
            <a:off x="1400261" y="2652093"/>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17" name="Oval 16">
            <a:extLst>
              <a:ext uri="{FF2B5EF4-FFF2-40B4-BE49-F238E27FC236}">
                <a16:creationId xmlns:a16="http://schemas.microsoft.com/office/drawing/2014/main" id="{BE90125B-3AEF-E842-9042-4EBBE69E3A44}"/>
              </a:ext>
            </a:extLst>
          </p:cNvPr>
          <p:cNvSpPr/>
          <p:nvPr/>
        </p:nvSpPr>
        <p:spPr bwMode="auto">
          <a:xfrm>
            <a:off x="2364028" y="2929367"/>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sp>
        <p:nvSpPr>
          <p:cNvPr id="18" name="Oval 17">
            <a:extLst>
              <a:ext uri="{FF2B5EF4-FFF2-40B4-BE49-F238E27FC236}">
                <a16:creationId xmlns:a16="http://schemas.microsoft.com/office/drawing/2014/main" id="{F3D8F2E4-79CA-CA4F-8607-C6F97EA339B2}"/>
              </a:ext>
            </a:extLst>
          </p:cNvPr>
          <p:cNvSpPr/>
          <p:nvPr/>
        </p:nvSpPr>
        <p:spPr bwMode="auto">
          <a:xfrm>
            <a:off x="1815038" y="3124204"/>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cxnSp>
        <p:nvCxnSpPr>
          <p:cNvPr id="23" name="Straight Connector 22">
            <a:extLst>
              <a:ext uri="{FF2B5EF4-FFF2-40B4-BE49-F238E27FC236}">
                <a16:creationId xmlns:a16="http://schemas.microsoft.com/office/drawing/2014/main" id="{A49A1A04-A4EC-724B-A3BB-7C921E65763C}"/>
              </a:ext>
            </a:extLst>
          </p:cNvPr>
          <p:cNvCxnSpPr>
            <a:cxnSpLocks/>
          </p:cNvCxnSpPr>
          <p:nvPr/>
        </p:nvCxnSpPr>
        <p:spPr bwMode="auto">
          <a:xfrm>
            <a:off x="1622235" y="1943938"/>
            <a:ext cx="720081" cy="1587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7" name="Oval 26">
            <a:extLst>
              <a:ext uri="{FF2B5EF4-FFF2-40B4-BE49-F238E27FC236}">
                <a16:creationId xmlns:a16="http://schemas.microsoft.com/office/drawing/2014/main" id="{184DFD50-5560-A14B-8E49-524EEE54B096}"/>
              </a:ext>
            </a:extLst>
          </p:cNvPr>
          <p:cNvSpPr/>
          <p:nvPr/>
        </p:nvSpPr>
        <p:spPr bwMode="auto">
          <a:xfrm>
            <a:off x="1831316" y="1459881"/>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28" name="Oval 27">
            <a:extLst>
              <a:ext uri="{FF2B5EF4-FFF2-40B4-BE49-F238E27FC236}">
                <a16:creationId xmlns:a16="http://schemas.microsoft.com/office/drawing/2014/main" id="{70A97172-81A7-1E4B-AB14-EDB761507EA3}"/>
              </a:ext>
            </a:extLst>
          </p:cNvPr>
          <p:cNvSpPr/>
          <p:nvPr/>
        </p:nvSpPr>
        <p:spPr bwMode="auto">
          <a:xfrm>
            <a:off x="2199871" y="179990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sp>
        <p:nvSpPr>
          <p:cNvPr id="29" name="Oval 28">
            <a:extLst>
              <a:ext uri="{FF2B5EF4-FFF2-40B4-BE49-F238E27FC236}">
                <a16:creationId xmlns:a16="http://schemas.microsoft.com/office/drawing/2014/main" id="{0FA7433A-E177-7F43-AA14-00D1D7FFD0C4}"/>
              </a:ext>
            </a:extLst>
          </p:cNvPr>
          <p:cNvSpPr/>
          <p:nvPr/>
        </p:nvSpPr>
        <p:spPr bwMode="auto">
          <a:xfrm>
            <a:off x="831394" y="2661871"/>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sp>
        <p:nvSpPr>
          <p:cNvPr id="30" name="Oval 29">
            <a:extLst>
              <a:ext uri="{FF2B5EF4-FFF2-40B4-BE49-F238E27FC236}">
                <a16:creationId xmlns:a16="http://schemas.microsoft.com/office/drawing/2014/main" id="{9346A1BF-B6AD-9B43-BC26-B31A067F95B0}"/>
              </a:ext>
            </a:extLst>
          </p:cNvPr>
          <p:cNvSpPr/>
          <p:nvPr/>
        </p:nvSpPr>
        <p:spPr bwMode="auto">
          <a:xfrm>
            <a:off x="1462373" y="1809700"/>
            <a:ext cx="288032" cy="288032"/>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cxnSp>
        <p:nvCxnSpPr>
          <p:cNvPr id="25" name="Straight Connector 24">
            <a:extLst>
              <a:ext uri="{FF2B5EF4-FFF2-40B4-BE49-F238E27FC236}">
                <a16:creationId xmlns:a16="http://schemas.microsoft.com/office/drawing/2014/main" id="{C049438A-46E1-844E-8042-CD978E27C2EA}"/>
              </a:ext>
            </a:extLst>
          </p:cNvPr>
          <p:cNvCxnSpPr>
            <a:cxnSpLocks/>
            <a:stCxn id="34" idx="4"/>
          </p:cNvCxnSpPr>
          <p:nvPr/>
        </p:nvCxnSpPr>
        <p:spPr bwMode="auto">
          <a:xfrm>
            <a:off x="3779912" y="2361250"/>
            <a:ext cx="0" cy="22776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2" name="Oval 31">
            <a:extLst>
              <a:ext uri="{FF2B5EF4-FFF2-40B4-BE49-F238E27FC236}">
                <a16:creationId xmlns:a16="http://schemas.microsoft.com/office/drawing/2014/main" id="{4C305854-AAC6-794B-8F53-84C3CEA6A597}"/>
              </a:ext>
            </a:extLst>
          </p:cNvPr>
          <p:cNvSpPr/>
          <p:nvPr/>
        </p:nvSpPr>
        <p:spPr bwMode="auto">
          <a:xfrm>
            <a:off x="3663170" y="2542755"/>
            <a:ext cx="241859" cy="241859"/>
          </a:xfrm>
          <a:prstGeom prst="ellipse">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8</a:t>
            </a:r>
          </a:p>
        </p:txBody>
      </p:sp>
      <p:sp>
        <p:nvSpPr>
          <p:cNvPr id="34" name="Oval 33">
            <a:extLst>
              <a:ext uri="{FF2B5EF4-FFF2-40B4-BE49-F238E27FC236}">
                <a16:creationId xmlns:a16="http://schemas.microsoft.com/office/drawing/2014/main" id="{816A22F1-9D50-0940-92F0-723C64D1187F}"/>
              </a:ext>
            </a:extLst>
          </p:cNvPr>
          <p:cNvSpPr/>
          <p:nvPr/>
        </p:nvSpPr>
        <p:spPr bwMode="auto">
          <a:xfrm>
            <a:off x="3658983" y="2119391"/>
            <a:ext cx="241859" cy="241859"/>
          </a:xfrm>
          <a:prstGeom prst="ellipse">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7</a:t>
            </a:r>
          </a:p>
        </p:txBody>
      </p:sp>
      <p:cxnSp>
        <p:nvCxnSpPr>
          <p:cNvPr id="35" name="Straight Connector 34">
            <a:extLst>
              <a:ext uri="{FF2B5EF4-FFF2-40B4-BE49-F238E27FC236}">
                <a16:creationId xmlns:a16="http://schemas.microsoft.com/office/drawing/2014/main" id="{6CF1D742-44EA-AC46-9990-1D2E93891054}"/>
              </a:ext>
            </a:extLst>
          </p:cNvPr>
          <p:cNvCxnSpPr>
            <a:cxnSpLocks/>
          </p:cNvCxnSpPr>
          <p:nvPr/>
        </p:nvCxnSpPr>
        <p:spPr bwMode="auto">
          <a:xfrm>
            <a:off x="3775726" y="2784614"/>
            <a:ext cx="0" cy="22776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6" name="Oval 35">
            <a:extLst>
              <a:ext uri="{FF2B5EF4-FFF2-40B4-BE49-F238E27FC236}">
                <a16:creationId xmlns:a16="http://schemas.microsoft.com/office/drawing/2014/main" id="{D658DAA7-56CC-D545-BF48-525103420089}"/>
              </a:ext>
            </a:extLst>
          </p:cNvPr>
          <p:cNvSpPr/>
          <p:nvPr/>
        </p:nvSpPr>
        <p:spPr bwMode="auto">
          <a:xfrm>
            <a:off x="3658983" y="2966119"/>
            <a:ext cx="241859" cy="241859"/>
          </a:xfrm>
          <a:prstGeom prst="ellipse">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9</a:t>
            </a:r>
          </a:p>
        </p:txBody>
      </p:sp>
      <p:cxnSp>
        <p:nvCxnSpPr>
          <p:cNvPr id="37" name="Straight Connector 36">
            <a:extLst>
              <a:ext uri="{FF2B5EF4-FFF2-40B4-BE49-F238E27FC236}">
                <a16:creationId xmlns:a16="http://schemas.microsoft.com/office/drawing/2014/main" id="{6966C598-F40D-7C4D-8CE9-CA8C9897C928}"/>
              </a:ext>
            </a:extLst>
          </p:cNvPr>
          <p:cNvCxnSpPr>
            <a:cxnSpLocks/>
            <a:stCxn id="40" idx="5"/>
          </p:cNvCxnSpPr>
          <p:nvPr/>
        </p:nvCxnSpPr>
        <p:spPr bwMode="auto">
          <a:xfrm>
            <a:off x="4789101" y="2306417"/>
            <a:ext cx="221798" cy="32161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18C76164-5147-8F4B-B216-14B451FC64D8}"/>
              </a:ext>
            </a:extLst>
          </p:cNvPr>
          <p:cNvCxnSpPr>
            <a:cxnSpLocks/>
            <a:stCxn id="40" idx="3"/>
          </p:cNvCxnSpPr>
          <p:nvPr/>
        </p:nvCxnSpPr>
        <p:spPr bwMode="auto">
          <a:xfrm flipH="1">
            <a:off x="4393792" y="2306417"/>
            <a:ext cx="224287" cy="33495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0" name="Oval 39">
            <a:extLst>
              <a:ext uri="{FF2B5EF4-FFF2-40B4-BE49-F238E27FC236}">
                <a16:creationId xmlns:a16="http://schemas.microsoft.com/office/drawing/2014/main" id="{3F24D072-FABB-4B43-992F-4A492C6E843B}"/>
              </a:ext>
            </a:extLst>
          </p:cNvPr>
          <p:cNvSpPr/>
          <p:nvPr/>
        </p:nvSpPr>
        <p:spPr bwMode="auto">
          <a:xfrm>
            <a:off x="4582661" y="2099977"/>
            <a:ext cx="241859" cy="241859"/>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4</a:t>
            </a:r>
          </a:p>
        </p:txBody>
      </p:sp>
      <p:sp>
        <p:nvSpPr>
          <p:cNvPr id="41" name="Oval 40">
            <a:extLst>
              <a:ext uri="{FF2B5EF4-FFF2-40B4-BE49-F238E27FC236}">
                <a16:creationId xmlns:a16="http://schemas.microsoft.com/office/drawing/2014/main" id="{18A35394-7D53-2B4B-8C3E-020E24FB557B}"/>
              </a:ext>
            </a:extLst>
          </p:cNvPr>
          <p:cNvSpPr/>
          <p:nvPr/>
        </p:nvSpPr>
        <p:spPr bwMode="auto">
          <a:xfrm>
            <a:off x="4892135" y="2507098"/>
            <a:ext cx="241859" cy="241859"/>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2</a:t>
            </a:r>
          </a:p>
        </p:txBody>
      </p:sp>
      <p:sp>
        <p:nvSpPr>
          <p:cNvPr id="42" name="Oval 41">
            <a:extLst>
              <a:ext uri="{FF2B5EF4-FFF2-40B4-BE49-F238E27FC236}">
                <a16:creationId xmlns:a16="http://schemas.microsoft.com/office/drawing/2014/main" id="{8C40DB1A-7265-1748-B782-CFCF2E1E6AB9}"/>
              </a:ext>
            </a:extLst>
          </p:cNvPr>
          <p:cNvSpPr/>
          <p:nvPr/>
        </p:nvSpPr>
        <p:spPr bwMode="auto">
          <a:xfrm>
            <a:off x="4272862" y="2515327"/>
            <a:ext cx="241859" cy="241859"/>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5</a:t>
            </a:r>
          </a:p>
        </p:txBody>
      </p:sp>
      <p:sp>
        <p:nvSpPr>
          <p:cNvPr id="43" name="Oval 42">
            <a:extLst>
              <a:ext uri="{FF2B5EF4-FFF2-40B4-BE49-F238E27FC236}">
                <a16:creationId xmlns:a16="http://schemas.microsoft.com/office/drawing/2014/main" id="{B176637E-5351-9D4A-A020-48C843150504}"/>
              </a:ext>
            </a:extLst>
          </p:cNvPr>
          <p:cNvSpPr/>
          <p:nvPr/>
        </p:nvSpPr>
        <p:spPr bwMode="auto">
          <a:xfrm>
            <a:off x="4272862" y="2963587"/>
            <a:ext cx="241859" cy="241859"/>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6</a:t>
            </a:r>
          </a:p>
        </p:txBody>
      </p:sp>
      <p:cxnSp>
        <p:nvCxnSpPr>
          <p:cNvPr id="44" name="Straight Connector 43">
            <a:extLst>
              <a:ext uri="{FF2B5EF4-FFF2-40B4-BE49-F238E27FC236}">
                <a16:creationId xmlns:a16="http://schemas.microsoft.com/office/drawing/2014/main" id="{53C4F7AF-4FA2-6541-8B64-6F295944E18B}"/>
              </a:ext>
            </a:extLst>
          </p:cNvPr>
          <p:cNvCxnSpPr>
            <a:cxnSpLocks/>
            <a:stCxn id="42" idx="4"/>
            <a:endCxn id="43" idx="0"/>
          </p:cNvCxnSpPr>
          <p:nvPr/>
        </p:nvCxnSpPr>
        <p:spPr bwMode="auto">
          <a:xfrm>
            <a:off x="4393791" y="2757186"/>
            <a:ext cx="0" cy="206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5" name="Oval 44">
            <a:extLst>
              <a:ext uri="{FF2B5EF4-FFF2-40B4-BE49-F238E27FC236}">
                <a16:creationId xmlns:a16="http://schemas.microsoft.com/office/drawing/2014/main" id="{36403B71-A73E-C549-B383-7FC6FC78AE34}"/>
              </a:ext>
            </a:extLst>
          </p:cNvPr>
          <p:cNvSpPr/>
          <p:nvPr/>
        </p:nvSpPr>
        <p:spPr bwMode="auto">
          <a:xfrm>
            <a:off x="4881926" y="2963587"/>
            <a:ext cx="241859" cy="241859"/>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3</a:t>
            </a:r>
          </a:p>
        </p:txBody>
      </p:sp>
      <p:cxnSp>
        <p:nvCxnSpPr>
          <p:cNvPr id="46" name="Straight Connector 45">
            <a:extLst>
              <a:ext uri="{FF2B5EF4-FFF2-40B4-BE49-F238E27FC236}">
                <a16:creationId xmlns:a16="http://schemas.microsoft.com/office/drawing/2014/main" id="{528032D8-6969-B744-888D-87A00D324ACA}"/>
              </a:ext>
            </a:extLst>
          </p:cNvPr>
          <p:cNvCxnSpPr>
            <a:cxnSpLocks/>
            <a:endCxn id="45" idx="0"/>
          </p:cNvCxnSpPr>
          <p:nvPr/>
        </p:nvCxnSpPr>
        <p:spPr bwMode="auto">
          <a:xfrm>
            <a:off x="5002855" y="2757186"/>
            <a:ext cx="0" cy="2064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7" name="Oval 46">
            <a:extLst>
              <a:ext uri="{FF2B5EF4-FFF2-40B4-BE49-F238E27FC236}">
                <a16:creationId xmlns:a16="http://schemas.microsoft.com/office/drawing/2014/main" id="{4FE36674-43F7-114E-8DD0-16FA611E03CC}"/>
              </a:ext>
            </a:extLst>
          </p:cNvPr>
          <p:cNvSpPr/>
          <p:nvPr/>
        </p:nvSpPr>
        <p:spPr bwMode="auto">
          <a:xfrm>
            <a:off x="4049938" y="1611242"/>
            <a:ext cx="241859" cy="241859"/>
          </a:xfrm>
          <a:prstGeom prst="ellipse">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128"/>
                <a:cs typeface="ＭＳ Ｐゴシック" charset="-128"/>
              </a:rPr>
              <a:t>1</a:t>
            </a:r>
          </a:p>
        </p:txBody>
      </p:sp>
      <p:cxnSp>
        <p:nvCxnSpPr>
          <p:cNvPr id="48" name="Straight Connector 47">
            <a:extLst>
              <a:ext uri="{FF2B5EF4-FFF2-40B4-BE49-F238E27FC236}">
                <a16:creationId xmlns:a16="http://schemas.microsoft.com/office/drawing/2014/main" id="{1E822954-434A-1C41-B0C4-B3BFABAAAB9A}"/>
              </a:ext>
            </a:extLst>
          </p:cNvPr>
          <p:cNvCxnSpPr>
            <a:cxnSpLocks/>
            <a:stCxn id="47" idx="3"/>
            <a:endCxn id="34" idx="7"/>
          </p:cNvCxnSpPr>
          <p:nvPr/>
        </p:nvCxnSpPr>
        <p:spPr bwMode="auto">
          <a:xfrm flipH="1">
            <a:off x="3865423" y="1817682"/>
            <a:ext cx="219934" cy="3371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50149D1A-8545-6B49-A31B-76F4027DDEA5}"/>
              </a:ext>
            </a:extLst>
          </p:cNvPr>
          <p:cNvCxnSpPr>
            <a:cxnSpLocks/>
            <a:stCxn id="47" idx="5"/>
            <a:endCxn id="40" idx="1"/>
          </p:cNvCxnSpPr>
          <p:nvPr/>
        </p:nvCxnSpPr>
        <p:spPr bwMode="auto">
          <a:xfrm>
            <a:off x="4256378" y="1817682"/>
            <a:ext cx="361702" cy="31771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1" name="TextBox 50">
            <a:extLst>
              <a:ext uri="{FF2B5EF4-FFF2-40B4-BE49-F238E27FC236}">
                <a16:creationId xmlns:a16="http://schemas.microsoft.com/office/drawing/2014/main" id="{22A763B2-C0CA-994F-8570-50119FF67A8E}"/>
              </a:ext>
            </a:extLst>
          </p:cNvPr>
          <p:cNvSpPr txBox="1"/>
          <p:nvPr/>
        </p:nvSpPr>
        <p:spPr>
          <a:xfrm>
            <a:off x="5508104" y="2929367"/>
            <a:ext cx="3240360" cy="523220"/>
          </a:xfrm>
          <a:prstGeom prst="rect">
            <a:avLst/>
          </a:prstGeom>
          <a:noFill/>
        </p:spPr>
        <p:txBody>
          <a:bodyPr wrap="square" rtlCol="0">
            <a:spAutoFit/>
          </a:bodyPr>
          <a:lstStyle/>
          <a:p>
            <a:r>
              <a:rPr lang="en-US" sz="1400" b="1" dirty="0"/>
              <a:t>Step 3:</a:t>
            </a:r>
          </a:p>
          <a:p>
            <a:r>
              <a:rPr lang="en-US" sz="1400" dirty="0">
                <a:solidFill>
                  <a:schemeClr val="accent3">
                    <a:lumMod val="60000"/>
                    <a:lumOff val="40000"/>
                  </a:schemeClr>
                </a:solidFill>
              </a:rPr>
              <a:t>{7,8,9}</a:t>
            </a:r>
            <a:r>
              <a:rPr lang="en-US" sz="1400" dirty="0"/>
              <a:t>, </a:t>
            </a:r>
            <a:r>
              <a:rPr lang="en-US" sz="1400" dirty="0">
                <a:solidFill>
                  <a:schemeClr val="tx1">
                    <a:lumMod val="75000"/>
                    <a:lumOff val="25000"/>
                  </a:schemeClr>
                </a:solidFill>
              </a:rPr>
              <a:t>{2,3,4,5,6}, …</a:t>
            </a:r>
            <a:endParaRPr lang="en-US" sz="1400" dirty="0"/>
          </a:p>
        </p:txBody>
      </p:sp>
      <p:sp>
        <p:nvSpPr>
          <p:cNvPr id="52" name="TextBox 51">
            <a:extLst>
              <a:ext uri="{FF2B5EF4-FFF2-40B4-BE49-F238E27FC236}">
                <a16:creationId xmlns:a16="http://schemas.microsoft.com/office/drawing/2014/main" id="{52841A37-762C-EF48-954A-A20CD2EF1C72}"/>
              </a:ext>
            </a:extLst>
          </p:cNvPr>
          <p:cNvSpPr txBox="1"/>
          <p:nvPr/>
        </p:nvSpPr>
        <p:spPr>
          <a:xfrm>
            <a:off x="5508104" y="771550"/>
            <a:ext cx="3240360" cy="523220"/>
          </a:xfrm>
          <a:prstGeom prst="rect">
            <a:avLst/>
          </a:prstGeom>
          <a:noFill/>
        </p:spPr>
        <p:txBody>
          <a:bodyPr wrap="square" rtlCol="0">
            <a:spAutoFit/>
          </a:bodyPr>
          <a:lstStyle/>
          <a:p>
            <a:r>
              <a:rPr lang="en-US" sz="1400" b="1" dirty="0"/>
              <a:t>Step 1:</a:t>
            </a:r>
          </a:p>
          <a:p>
            <a:r>
              <a:rPr lang="en-US" sz="1400" dirty="0">
                <a:solidFill>
                  <a:schemeClr val="tx1">
                    <a:lumMod val="50000"/>
                    <a:lumOff val="50000"/>
                  </a:schemeClr>
                </a:solidFill>
              </a:rPr>
              <a:t>{9}</a:t>
            </a:r>
            <a:r>
              <a:rPr lang="en-US" sz="1400" dirty="0"/>
              <a:t>, </a:t>
            </a:r>
            <a:r>
              <a:rPr lang="en-US" sz="1400" dirty="0">
                <a:solidFill>
                  <a:schemeClr val="accent2">
                    <a:lumMod val="60000"/>
                    <a:lumOff val="40000"/>
                  </a:schemeClr>
                </a:solidFill>
              </a:rPr>
              <a:t>{6}</a:t>
            </a:r>
            <a:r>
              <a:rPr lang="en-US" sz="1400" dirty="0"/>
              <a:t>, </a:t>
            </a:r>
            <a:r>
              <a:rPr lang="en-US" sz="1400" dirty="0">
                <a:solidFill>
                  <a:schemeClr val="accent4">
                    <a:lumMod val="60000"/>
                    <a:lumOff val="40000"/>
                  </a:schemeClr>
                </a:solidFill>
              </a:rPr>
              <a:t>{3}</a:t>
            </a:r>
            <a:r>
              <a:rPr lang="en-US" sz="1400" dirty="0"/>
              <a:t>, …</a:t>
            </a:r>
            <a:endParaRPr lang="en-US" sz="1400" dirty="0">
              <a:solidFill>
                <a:schemeClr val="accent4">
                  <a:lumMod val="60000"/>
                  <a:lumOff val="40000"/>
                </a:schemeClr>
              </a:solidFill>
            </a:endParaRPr>
          </a:p>
        </p:txBody>
      </p:sp>
      <p:sp>
        <p:nvSpPr>
          <p:cNvPr id="54" name="TextBox 53">
            <a:extLst>
              <a:ext uri="{FF2B5EF4-FFF2-40B4-BE49-F238E27FC236}">
                <a16:creationId xmlns:a16="http://schemas.microsoft.com/office/drawing/2014/main" id="{9AC4AC36-15BD-AE45-9A2C-0B8F80127FE1}"/>
              </a:ext>
            </a:extLst>
          </p:cNvPr>
          <p:cNvSpPr txBox="1"/>
          <p:nvPr/>
        </p:nvSpPr>
        <p:spPr>
          <a:xfrm>
            <a:off x="5508104" y="1851670"/>
            <a:ext cx="3240360" cy="523220"/>
          </a:xfrm>
          <a:prstGeom prst="rect">
            <a:avLst/>
          </a:prstGeom>
          <a:noFill/>
        </p:spPr>
        <p:txBody>
          <a:bodyPr wrap="square" rtlCol="0">
            <a:spAutoFit/>
          </a:bodyPr>
          <a:lstStyle/>
          <a:p>
            <a:r>
              <a:rPr lang="en-US" sz="1400" b="1" dirty="0"/>
              <a:t>Step 2:</a:t>
            </a:r>
          </a:p>
          <a:p>
            <a:r>
              <a:rPr lang="en-US" sz="1400" dirty="0">
                <a:solidFill>
                  <a:schemeClr val="bg2">
                    <a:lumMod val="60000"/>
                    <a:lumOff val="40000"/>
                  </a:schemeClr>
                </a:solidFill>
              </a:rPr>
              <a:t>{8,9}</a:t>
            </a:r>
            <a:r>
              <a:rPr lang="en-US" sz="1400" dirty="0"/>
              <a:t>, </a:t>
            </a:r>
            <a:r>
              <a:rPr lang="en-US" sz="1400" dirty="0">
                <a:solidFill>
                  <a:schemeClr val="tx2">
                    <a:lumMod val="60000"/>
                    <a:lumOff val="40000"/>
                  </a:schemeClr>
                </a:solidFill>
              </a:rPr>
              <a:t>{5,6}</a:t>
            </a:r>
            <a:r>
              <a:rPr lang="en-US" sz="1400" dirty="0"/>
              <a:t>, </a:t>
            </a:r>
            <a:r>
              <a:rPr lang="en-US" sz="1400" dirty="0">
                <a:solidFill>
                  <a:schemeClr val="accent5">
                    <a:lumMod val="75000"/>
                    <a:lumOff val="25000"/>
                  </a:schemeClr>
                </a:solidFill>
              </a:rPr>
              <a:t>{2,3}</a:t>
            </a:r>
            <a:r>
              <a:rPr lang="en-US" sz="1400" dirty="0"/>
              <a:t>, …</a:t>
            </a:r>
          </a:p>
        </p:txBody>
      </p:sp>
      <p:pic>
        <p:nvPicPr>
          <p:cNvPr id="4" name="Audio 3">
            <a:hlinkClick r:id="" action="ppaction://media"/>
            <a:extLst>
              <a:ext uri="{FF2B5EF4-FFF2-40B4-BE49-F238E27FC236}">
                <a16:creationId xmlns:a16="http://schemas.microsoft.com/office/drawing/2014/main" id="{7858CC46-F027-D647-A89B-404D9F884D1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1724107896"/>
      </p:ext>
    </p:extLst>
  </p:cSld>
  <p:clrMapOvr>
    <a:masterClrMapping/>
  </p:clrMapOvr>
  <mc:AlternateContent xmlns:mc="http://schemas.openxmlformats.org/markup-compatibility/2006" xmlns:p14="http://schemas.microsoft.com/office/powerpoint/2010/main">
    <mc:Choice Requires="p14">
      <p:transition spd="slow" p14:dur="2000" advTm="11414"/>
    </mc:Choice>
    <mc:Fallback xmlns="">
      <p:transition spd="slow" advTm="11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8.2|3.1|14.1|2.8|4.8"/>
</p:tagLst>
</file>

<file path=ppt/tags/tag10.xml><?xml version="1.0" encoding="utf-8"?>
<p:tagLst xmlns:a="http://schemas.openxmlformats.org/drawingml/2006/main" xmlns:r="http://schemas.openxmlformats.org/officeDocument/2006/relationships" xmlns:p="http://schemas.openxmlformats.org/presentationml/2006/main">
  <p:tag name="TIMING" val="|32.6|11|2.3"/>
</p:tagLst>
</file>

<file path=ppt/tags/tag11.xml><?xml version="1.0" encoding="utf-8"?>
<p:tagLst xmlns:a="http://schemas.openxmlformats.org/drawingml/2006/main" xmlns:r="http://schemas.openxmlformats.org/officeDocument/2006/relationships" xmlns:p="http://schemas.openxmlformats.org/presentationml/2006/main">
  <p:tag name="TIMING" val="|32.6|11|2.3"/>
</p:tagLst>
</file>

<file path=ppt/tags/tag12.xml><?xml version="1.0" encoding="utf-8"?>
<p:tagLst xmlns:a="http://schemas.openxmlformats.org/drawingml/2006/main" xmlns:r="http://schemas.openxmlformats.org/officeDocument/2006/relationships" xmlns:p="http://schemas.openxmlformats.org/presentationml/2006/main">
  <p:tag name="TIMING" val="|32.6|11|2.3"/>
</p:tagLst>
</file>

<file path=ppt/tags/tag13.xml><?xml version="1.0" encoding="utf-8"?>
<p:tagLst xmlns:a="http://schemas.openxmlformats.org/drawingml/2006/main" xmlns:r="http://schemas.openxmlformats.org/officeDocument/2006/relationships" xmlns:p="http://schemas.openxmlformats.org/presentationml/2006/main">
  <p:tag name="TIMING" val="|32.6|11|2.3"/>
</p:tagLst>
</file>

<file path=ppt/tags/tag14.xml><?xml version="1.0" encoding="utf-8"?>
<p:tagLst xmlns:a="http://schemas.openxmlformats.org/drawingml/2006/main" xmlns:r="http://schemas.openxmlformats.org/officeDocument/2006/relationships" xmlns:p="http://schemas.openxmlformats.org/presentationml/2006/main">
  <p:tag name="TIMING" val="|32.6|11|2.3"/>
</p:tagLst>
</file>

<file path=ppt/tags/tag15.xml><?xml version="1.0" encoding="utf-8"?>
<p:tagLst xmlns:a="http://schemas.openxmlformats.org/drawingml/2006/main" xmlns:r="http://schemas.openxmlformats.org/officeDocument/2006/relationships" xmlns:p="http://schemas.openxmlformats.org/presentationml/2006/main">
  <p:tag name="TIMING" val="|32.6|11|2.3"/>
</p:tagLst>
</file>

<file path=ppt/tags/tag16.xml><?xml version="1.0" encoding="utf-8"?>
<p:tagLst xmlns:a="http://schemas.openxmlformats.org/drawingml/2006/main" xmlns:r="http://schemas.openxmlformats.org/officeDocument/2006/relationships" xmlns:p="http://schemas.openxmlformats.org/presentationml/2006/main">
  <p:tag name="TIMING" val="|43.7|16.3|12.2"/>
</p:tagLst>
</file>

<file path=ppt/tags/tag17.xml><?xml version="1.0" encoding="utf-8"?>
<p:tagLst xmlns:a="http://schemas.openxmlformats.org/drawingml/2006/main" xmlns:r="http://schemas.openxmlformats.org/officeDocument/2006/relationships" xmlns:p="http://schemas.openxmlformats.org/presentationml/2006/main">
  <p:tag name="TIMING" val="|29|11.2|1.8|4.5"/>
</p:tagLst>
</file>

<file path=ppt/tags/tag18.xml><?xml version="1.0" encoding="utf-8"?>
<p:tagLst xmlns:a="http://schemas.openxmlformats.org/drawingml/2006/main" xmlns:r="http://schemas.openxmlformats.org/officeDocument/2006/relationships" xmlns:p="http://schemas.openxmlformats.org/presentationml/2006/main">
  <p:tag name="TIMING" val="|32.6|11|2.3"/>
</p:tagLst>
</file>

<file path=ppt/tags/tag19.xml><?xml version="1.0" encoding="utf-8"?>
<p:tagLst xmlns:a="http://schemas.openxmlformats.org/drawingml/2006/main" xmlns:r="http://schemas.openxmlformats.org/officeDocument/2006/relationships" xmlns:p="http://schemas.openxmlformats.org/presentationml/2006/main">
  <p:tag name="TIMING" val="|10.8|4.1|6"/>
</p:tagLst>
</file>

<file path=ppt/tags/tag2.xml><?xml version="1.0" encoding="utf-8"?>
<p:tagLst xmlns:a="http://schemas.openxmlformats.org/drawingml/2006/main" xmlns:r="http://schemas.openxmlformats.org/officeDocument/2006/relationships" xmlns:p="http://schemas.openxmlformats.org/presentationml/2006/main">
  <p:tag name="TIMING" val="|29|5.6|3.5|3.7|4.9|5.6"/>
</p:tagLst>
</file>

<file path=ppt/tags/tag20.xml><?xml version="1.0" encoding="utf-8"?>
<p:tagLst xmlns:a="http://schemas.openxmlformats.org/drawingml/2006/main" xmlns:r="http://schemas.openxmlformats.org/officeDocument/2006/relationships" xmlns:p="http://schemas.openxmlformats.org/presentationml/2006/main">
  <p:tag name="TIMING" val="|18.5|5.6|19.5"/>
</p:tagLst>
</file>

<file path=ppt/tags/tag21.xml><?xml version="1.0" encoding="utf-8"?>
<p:tagLst xmlns:a="http://schemas.openxmlformats.org/drawingml/2006/main" xmlns:r="http://schemas.openxmlformats.org/officeDocument/2006/relationships" xmlns:p="http://schemas.openxmlformats.org/presentationml/2006/main">
  <p:tag name="TIMING" val="|9.7|4.3|1.8|1|12.9|10.7"/>
</p:tagLst>
</file>

<file path=ppt/tags/tag22.xml><?xml version="1.0" encoding="utf-8"?>
<p:tagLst xmlns:a="http://schemas.openxmlformats.org/drawingml/2006/main" xmlns:r="http://schemas.openxmlformats.org/officeDocument/2006/relationships" xmlns:p="http://schemas.openxmlformats.org/presentationml/2006/main">
  <p:tag name="TIMING" val="|1.1|4.9|8.3|3.4|10.6|5.7|11.6|3.4"/>
</p:tagLst>
</file>

<file path=ppt/tags/tag3.xml><?xml version="1.0" encoding="utf-8"?>
<p:tagLst xmlns:a="http://schemas.openxmlformats.org/drawingml/2006/main" xmlns:r="http://schemas.openxmlformats.org/officeDocument/2006/relationships" xmlns:p="http://schemas.openxmlformats.org/presentationml/2006/main">
  <p:tag name="TIMING" val="|4|23.1|13.4|25.3"/>
</p:tagLst>
</file>

<file path=ppt/tags/tag4.xml><?xml version="1.0" encoding="utf-8"?>
<p:tagLst xmlns:a="http://schemas.openxmlformats.org/drawingml/2006/main" xmlns:r="http://schemas.openxmlformats.org/officeDocument/2006/relationships" xmlns:p="http://schemas.openxmlformats.org/presentationml/2006/main">
  <p:tag name="TIMING" val="|20.9"/>
</p:tagLst>
</file>

<file path=ppt/tags/tag5.xml><?xml version="1.0" encoding="utf-8"?>
<p:tagLst xmlns:a="http://schemas.openxmlformats.org/drawingml/2006/main" xmlns:r="http://schemas.openxmlformats.org/officeDocument/2006/relationships" xmlns:p="http://schemas.openxmlformats.org/presentationml/2006/main">
  <p:tag name="TIMING" val="|32.6|11|2.3"/>
</p:tagLst>
</file>

<file path=ppt/tags/tag6.xml><?xml version="1.0" encoding="utf-8"?>
<p:tagLst xmlns:a="http://schemas.openxmlformats.org/drawingml/2006/main" xmlns:r="http://schemas.openxmlformats.org/officeDocument/2006/relationships" xmlns:p="http://schemas.openxmlformats.org/presentationml/2006/main">
  <p:tag name="TIMING" val="|32.6|11|2.3"/>
</p:tagLst>
</file>

<file path=ppt/tags/tag7.xml><?xml version="1.0" encoding="utf-8"?>
<p:tagLst xmlns:a="http://schemas.openxmlformats.org/drawingml/2006/main" xmlns:r="http://schemas.openxmlformats.org/officeDocument/2006/relationships" xmlns:p="http://schemas.openxmlformats.org/presentationml/2006/main">
  <p:tag name="TIMING" val="|32.6|11|2.3"/>
</p:tagLst>
</file>

<file path=ppt/tags/tag8.xml><?xml version="1.0" encoding="utf-8"?>
<p:tagLst xmlns:a="http://schemas.openxmlformats.org/drawingml/2006/main" xmlns:r="http://schemas.openxmlformats.org/officeDocument/2006/relationships" xmlns:p="http://schemas.openxmlformats.org/presentationml/2006/main">
  <p:tag name="TIMING" val="|32.6|11|2.3"/>
</p:tagLst>
</file>

<file path=ppt/tags/tag9.xml><?xml version="1.0" encoding="utf-8"?>
<p:tagLst xmlns:a="http://schemas.openxmlformats.org/drawingml/2006/main" xmlns:r="http://schemas.openxmlformats.org/officeDocument/2006/relationships" xmlns:p="http://schemas.openxmlformats.org/presentationml/2006/main">
  <p:tag name="TIMING" val="|13.2"/>
</p:tagLst>
</file>

<file path=ppt/theme/theme1.xml><?xml version="1.0" encoding="utf-8"?>
<a:theme xmlns:a="http://schemas.openxmlformats.org/drawingml/2006/main" name="UoG_PowerPoint_16.9">
  <a:themeElements>
    <a:clrScheme name="University colours">
      <a:dk1>
        <a:srgbClr val="002542"/>
      </a:dk1>
      <a:lt1>
        <a:srgbClr val="FFFFFE"/>
      </a:lt1>
      <a:dk2>
        <a:srgbClr val="354047"/>
      </a:dk2>
      <a:lt2>
        <a:srgbClr val="C54520"/>
      </a:lt2>
      <a:accent1>
        <a:srgbClr val="63548B"/>
      </a:accent1>
      <a:accent2>
        <a:srgbClr val="8D0C64"/>
      </a:accent2>
      <a:accent3>
        <a:srgbClr val="CF1C20"/>
      </a:accent3>
      <a:accent4>
        <a:srgbClr val="4B3B7D"/>
      </a:accent4>
      <a:accent5>
        <a:srgbClr val="003824"/>
      </a:accent5>
      <a:accent6>
        <a:srgbClr val="500B29"/>
      </a:accent6>
      <a:hlink>
        <a:srgbClr val="584B3D"/>
      </a:hlink>
      <a:folHlink>
        <a:srgbClr val="0068A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UoG_PowerPoint_16.9</Template>
  <TotalTime>8134</TotalTime>
  <Words>2951</Words>
  <Application>Microsoft Macintosh PowerPoint</Application>
  <PresentationFormat>On-screen Show (16:9)</PresentationFormat>
  <Paragraphs>742</Paragraphs>
  <Slides>24</Slides>
  <Notes>23</Notes>
  <HiddenSlides>0</HiddenSlides>
  <MMClips>22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Cambria Math</vt:lpstr>
      <vt:lpstr>Times New Roman</vt:lpstr>
      <vt:lpstr>UoG_PowerPoint_16.9</vt:lpstr>
      <vt:lpstr>Bute-Plus: A Bottom-Up Exact Solver for Treedepth</vt:lpstr>
      <vt:lpstr>The Treedepth Problem</vt:lpstr>
      <vt:lpstr>Elimination trees</vt:lpstr>
      <vt:lpstr>Context</vt:lpstr>
      <vt:lpstr>Running example</vt:lpstr>
      <vt:lpstr>A sketch of the algorithm</vt:lpstr>
      <vt:lpstr>A sketch of the algorithm</vt:lpstr>
      <vt:lpstr>A sketch of the algorithm</vt:lpstr>
      <vt:lpstr>A sketch of the algorithm</vt:lpstr>
      <vt:lpstr>A sketch of the algorithm</vt:lpstr>
      <vt:lpstr>A sketch of the algorithm</vt:lpstr>
      <vt:lpstr>The algorithm</vt:lpstr>
      <vt:lpstr>The algorithm</vt:lpstr>
      <vt:lpstr>The algorithm</vt:lpstr>
      <vt:lpstr>The algorithm</vt:lpstr>
      <vt:lpstr>The algorithm</vt:lpstr>
      <vt:lpstr>Combining subtrees</vt:lpstr>
      <vt:lpstr>Trie data structure</vt:lpstr>
      <vt:lpstr>Other main features</vt:lpstr>
      <vt:lpstr>Implementations</vt:lpstr>
      <vt:lpstr>Possibilities for future work</vt:lpstr>
      <vt:lpstr>Thank you</vt:lpstr>
      <vt:lpstr>Elimination trees</vt:lpstr>
      <vt:lpstr>The Treedepth Problem: examples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Peter Howard</dc:creator>
  <cp:keywords/>
  <dc:description/>
  <cp:lastModifiedBy>James Trimble (PGR)</cp:lastModifiedBy>
  <cp:revision>322</cp:revision>
  <dcterms:created xsi:type="dcterms:W3CDTF">2016-02-16T11:44:26Z</dcterms:created>
  <dcterms:modified xsi:type="dcterms:W3CDTF">2021-12-10T10:13:19Z</dcterms:modified>
  <cp:category/>
</cp:coreProperties>
</file>